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8927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14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4994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484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767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837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824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66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6317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6368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127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7794D-B9D4-4E91-B401-8F63388E384B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229AA-16DB-45C3-A263-6DACF568F0D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687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hyperlink" Target="https://www.karaoketexty.cz/texty-pisni/falco/out-of-the-dark-29815" TargetMode="External"/><Relationship Id="rId4" Type="http://schemas.openxmlformats.org/officeDocument/2006/relationships/hyperlink" Target="mailto:pavlicikova@narodka.cz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Modul 3/ </a:t>
            </a:r>
            <a:r>
              <a:rPr lang="cs-CZ" dirty="0" err="1" smtClean="0"/>
              <a:t>Lektion</a:t>
            </a:r>
            <a:r>
              <a:rPr lang="cs-CZ" dirty="0" smtClean="0"/>
              <a:t> 2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u="sng" dirty="0" err="1" smtClean="0"/>
              <a:t>Meine</a:t>
            </a:r>
            <a:r>
              <a:rPr lang="cs-CZ" u="sng" dirty="0" smtClean="0"/>
              <a:t> </a:t>
            </a:r>
            <a:r>
              <a:rPr lang="cs-CZ" u="sng" dirty="0" err="1" smtClean="0"/>
              <a:t>Schulsachen</a:t>
            </a:r>
            <a:endParaRPr lang="cs-CZ" u="sng" dirty="0" smtClean="0"/>
          </a:p>
          <a:p>
            <a:r>
              <a:rPr lang="cs-CZ" dirty="0" smtClean="0"/>
              <a:t>Učebnice str.97 – 98</a:t>
            </a:r>
          </a:p>
          <a:p>
            <a:r>
              <a:rPr lang="cs-CZ" dirty="0" smtClean="0"/>
              <a:t>30.3.-3.4.</a:t>
            </a:r>
            <a:endParaRPr lang="cs-CZ" dirty="0"/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298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560"/>
    </mc:Choice>
    <mc:Fallback>
      <p:transition spd="slow" advTm="71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 smtClean="0"/>
              <a:t>Tinas</a:t>
            </a:r>
            <a:r>
              <a:rPr lang="cs-CZ" b="1" dirty="0" smtClean="0"/>
              <a:t> </a:t>
            </a:r>
            <a:r>
              <a:rPr lang="cs-CZ" b="1" dirty="0" err="1" smtClean="0"/>
              <a:t>Stundenplan</a:t>
            </a:r>
            <a:r>
              <a:rPr lang="cs-CZ" b="1" dirty="0" smtClean="0"/>
              <a:t>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Učebnice str.97</a:t>
            </a:r>
          </a:p>
          <a:p>
            <a:endParaRPr lang="cs-CZ" dirty="0"/>
          </a:p>
          <a:p>
            <a:r>
              <a:rPr lang="cs-CZ" dirty="0" smtClean="0"/>
              <a:t>Zapamatuj si názvy dnů     </a:t>
            </a:r>
          </a:p>
          <a:p>
            <a:r>
              <a:rPr lang="cs-CZ" dirty="0" smtClean="0"/>
              <a:t>Odhadni význam jednotlivých předmětů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14588" y="4371377"/>
            <a:ext cx="2742720" cy="2057040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6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548"/>
    </mc:Choice>
    <mc:Fallback>
      <p:transition spd="slow" advTm="21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Mein </a:t>
            </a:r>
            <a:r>
              <a:rPr lang="cs-CZ" dirty="0" err="1" smtClean="0"/>
              <a:t>Lieblingsfach</a:t>
            </a:r>
            <a:r>
              <a:rPr lang="cs-CZ" dirty="0" smtClean="0"/>
              <a:t> /můj oblíbený předmět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 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Učebnice str.98</a:t>
            </a:r>
          </a:p>
          <a:p>
            <a:r>
              <a:rPr lang="cs-CZ" dirty="0" smtClean="0"/>
              <a:t>98/13 Procvič: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„</a:t>
            </a:r>
            <a:r>
              <a:rPr lang="cs-CZ" dirty="0" err="1" smtClean="0">
                <a:solidFill>
                  <a:srgbClr val="002060"/>
                </a:solidFill>
              </a:rPr>
              <a:t>Was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ist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dein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Lieblingsfach</a:t>
            </a:r>
            <a:r>
              <a:rPr lang="cs-CZ" dirty="0" smtClean="0">
                <a:solidFill>
                  <a:srgbClr val="002060"/>
                </a:solidFill>
              </a:rPr>
              <a:t>?</a:t>
            </a:r>
          </a:p>
          <a:p>
            <a:pPr marL="0" indent="0">
              <a:buNone/>
            </a:pPr>
            <a:r>
              <a:rPr lang="cs-CZ" dirty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  Mein </a:t>
            </a:r>
            <a:r>
              <a:rPr lang="cs-CZ" dirty="0" err="1" smtClean="0">
                <a:solidFill>
                  <a:srgbClr val="002060"/>
                </a:solidFill>
              </a:rPr>
              <a:t>Lieblingsfach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ist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b="1" u="sng" dirty="0" smtClean="0">
                <a:solidFill>
                  <a:srgbClr val="002060"/>
                </a:solidFill>
              </a:rPr>
              <a:t>S</a:t>
            </a:r>
            <a:r>
              <a:rPr lang="cs-CZ" dirty="0" smtClean="0">
                <a:solidFill>
                  <a:srgbClr val="002060"/>
                </a:solidFill>
              </a:rPr>
              <a:t>port.“ </a:t>
            </a:r>
            <a:r>
              <a:rPr lang="cs-CZ" dirty="0" smtClean="0"/>
              <a:t>Pokračuj…</a:t>
            </a:r>
          </a:p>
          <a:p>
            <a:pPr marL="0" indent="0">
              <a:buNone/>
            </a:pPr>
            <a:r>
              <a:rPr lang="cs-CZ" dirty="0" smtClean="0"/>
              <a:t>Předměty se píší s </a:t>
            </a:r>
            <a:r>
              <a:rPr lang="cs-CZ" u="sng" dirty="0" smtClean="0"/>
              <a:t>velkým písmenem </a:t>
            </a:r>
            <a:r>
              <a:rPr lang="cs-CZ" dirty="0" smtClean="0"/>
              <a:t>– jsou to </a:t>
            </a:r>
            <a:r>
              <a:rPr lang="cs-CZ" dirty="0" err="1" smtClean="0"/>
              <a:t>podst</a:t>
            </a:r>
            <a:r>
              <a:rPr lang="cs-CZ" dirty="0" smtClean="0"/>
              <a:t>. jména!!!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2907" y="2169903"/>
            <a:ext cx="2754223" cy="2065667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890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852"/>
    </mc:Choice>
    <mc:Fallback>
      <p:transition spd="slow" advTm="598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Wann</a:t>
            </a:r>
            <a:r>
              <a:rPr lang="cs-CZ" dirty="0" smtClean="0"/>
              <a:t>? </a:t>
            </a:r>
            <a:r>
              <a:rPr lang="cs-CZ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Montag</a:t>
            </a:r>
            <a:r>
              <a:rPr lang="cs-CZ" dirty="0" smtClean="0"/>
              <a:t>… str.98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>
                <a:solidFill>
                  <a:srgbClr val="FF0000"/>
                </a:solidFill>
              </a:rPr>
              <a:t>Grammatik</a:t>
            </a:r>
            <a:endParaRPr lang="cs-CZ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cs-CZ" dirty="0" smtClean="0"/>
              <a:t>   </a:t>
            </a:r>
            <a:r>
              <a:rPr lang="cs-CZ" b="1" dirty="0" err="1" smtClean="0"/>
              <a:t>Wann</a:t>
            </a:r>
            <a:r>
              <a:rPr lang="cs-CZ" b="1" dirty="0" smtClean="0"/>
              <a:t>?</a:t>
            </a:r>
            <a:r>
              <a:rPr lang="cs-CZ" dirty="0" smtClean="0"/>
              <a:t>  / Kdy?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b="1" dirty="0" err="1" smtClean="0"/>
              <a:t>am</a:t>
            </a:r>
            <a:r>
              <a:rPr lang="cs-CZ" b="1" dirty="0" smtClean="0"/>
              <a:t> </a:t>
            </a:r>
            <a:r>
              <a:rPr lang="cs-CZ" dirty="0" err="1" smtClean="0"/>
              <a:t>Montag</a:t>
            </a:r>
            <a:r>
              <a:rPr lang="cs-CZ" dirty="0" smtClean="0"/>
              <a:t>  / v pondělí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</a:t>
            </a:r>
            <a:r>
              <a:rPr lang="cs-CZ" b="1" dirty="0" err="1" smtClean="0"/>
              <a:t>am</a:t>
            </a:r>
            <a:r>
              <a:rPr lang="cs-CZ" dirty="0" smtClean="0"/>
              <a:t> </a:t>
            </a:r>
            <a:r>
              <a:rPr lang="cs-CZ" dirty="0" err="1" smtClean="0"/>
              <a:t>Dienstag</a:t>
            </a:r>
            <a:r>
              <a:rPr lang="cs-CZ" dirty="0" smtClean="0"/>
              <a:t> /v úterý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Procvič ve cvičení 14/str.98: podívej se na str. 97</a:t>
            </a:r>
          </a:p>
          <a:p>
            <a:pPr marL="0" indent="0">
              <a:buNone/>
            </a:pPr>
            <a:r>
              <a:rPr lang="cs-CZ" b="1" dirty="0" smtClean="0"/>
              <a:t>    </a:t>
            </a:r>
            <a:r>
              <a:rPr lang="cs-CZ" b="1" dirty="0" err="1" smtClean="0">
                <a:solidFill>
                  <a:srgbClr val="002060"/>
                </a:solidFill>
              </a:rPr>
              <a:t>Was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hat</a:t>
            </a:r>
            <a:r>
              <a:rPr lang="cs-CZ" dirty="0" smtClean="0">
                <a:solidFill>
                  <a:srgbClr val="002060"/>
                </a:solidFill>
              </a:rPr>
              <a:t> Tina </a:t>
            </a:r>
            <a:r>
              <a:rPr lang="cs-CZ" dirty="0" err="1" smtClean="0">
                <a:solidFill>
                  <a:srgbClr val="002060"/>
                </a:solidFill>
              </a:rPr>
              <a:t>am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Montag</a:t>
            </a:r>
            <a:r>
              <a:rPr lang="cs-CZ" dirty="0" smtClean="0">
                <a:solidFill>
                  <a:srgbClr val="002060"/>
                </a:solidFill>
              </a:rPr>
              <a:t>?  </a:t>
            </a:r>
            <a:r>
              <a:rPr lang="cs-CZ" dirty="0" smtClean="0"/>
              <a:t>/ </a:t>
            </a:r>
            <a:r>
              <a:rPr lang="cs-CZ" b="1" dirty="0" smtClean="0"/>
              <a:t>Co</a:t>
            </a:r>
            <a:r>
              <a:rPr lang="cs-CZ" dirty="0" smtClean="0"/>
              <a:t> má Tina v pondělí?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</a:t>
            </a:r>
            <a:r>
              <a:rPr lang="cs-CZ" b="1" dirty="0" err="1" smtClean="0">
                <a:solidFill>
                  <a:srgbClr val="002060"/>
                </a:solidFill>
              </a:rPr>
              <a:t>Wann</a:t>
            </a:r>
            <a:r>
              <a:rPr lang="cs-CZ" dirty="0" smtClean="0">
                <a:solidFill>
                  <a:srgbClr val="002060"/>
                </a:solidFill>
              </a:rPr>
              <a:t> </a:t>
            </a:r>
            <a:r>
              <a:rPr lang="cs-CZ" dirty="0" err="1" smtClean="0">
                <a:solidFill>
                  <a:srgbClr val="002060"/>
                </a:solidFill>
              </a:rPr>
              <a:t>hat</a:t>
            </a:r>
            <a:r>
              <a:rPr lang="cs-CZ" dirty="0" smtClean="0">
                <a:solidFill>
                  <a:srgbClr val="002060"/>
                </a:solidFill>
              </a:rPr>
              <a:t> Tina </a:t>
            </a:r>
            <a:r>
              <a:rPr lang="cs-CZ" dirty="0" err="1" smtClean="0">
                <a:solidFill>
                  <a:srgbClr val="002060"/>
                </a:solidFill>
              </a:rPr>
              <a:t>Deutsch</a:t>
            </a:r>
            <a:r>
              <a:rPr lang="cs-CZ" dirty="0" smtClean="0">
                <a:solidFill>
                  <a:srgbClr val="002060"/>
                </a:solidFill>
              </a:rPr>
              <a:t>?   </a:t>
            </a:r>
            <a:r>
              <a:rPr lang="cs-CZ" dirty="0" smtClean="0"/>
              <a:t>/ </a:t>
            </a:r>
            <a:r>
              <a:rPr lang="cs-CZ" b="1" dirty="0" smtClean="0"/>
              <a:t>Kdy</a:t>
            </a:r>
            <a:r>
              <a:rPr lang="cs-CZ" dirty="0" smtClean="0"/>
              <a:t> má Tina němčinu?</a:t>
            </a:r>
            <a:endParaRPr lang="cs-CZ" dirty="0"/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64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4066"/>
    </mc:Choice>
    <mc:Fallback>
      <p:transition spd="slow" advTm="18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Přehled úkolů na týden 30.3.-3.4.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Zapiš si slovíčka lekce 2 PS str. 95-96, pokus se je naučit</a:t>
            </a:r>
          </a:p>
          <a:p>
            <a:r>
              <a:rPr lang="cs-CZ" dirty="0" smtClean="0"/>
              <a:t>Vypracuj úkoly v </a:t>
            </a:r>
            <a:r>
              <a:rPr lang="cs-CZ" dirty="0" smtClean="0">
                <a:solidFill>
                  <a:srgbClr val="FF0000"/>
                </a:solidFill>
              </a:rPr>
              <a:t>PS str.73 a 74, ofoť, naskenuj a pošli mi tyto stránky </a:t>
            </a:r>
            <a:r>
              <a:rPr lang="cs-CZ" dirty="0" smtClean="0"/>
              <a:t>do 3.4. : </a:t>
            </a:r>
            <a:r>
              <a:rPr lang="cs-CZ" dirty="0" smtClean="0">
                <a:solidFill>
                  <a:srgbClr val="00B0F0"/>
                </a:solidFill>
                <a:hlinkClick r:id="rId4"/>
              </a:rPr>
              <a:t>pavlicikova@narodka.cz</a:t>
            </a:r>
            <a:endParaRPr lang="cs-CZ" dirty="0" smtClean="0">
              <a:solidFill>
                <a:srgbClr val="00B0F0"/>
              </a:solidFill>
            </a:endParaRPr>
          </a:p>
          <a:p>
            <a:r>
              <a:rPr lang="cs-CZ" i="1" dirty="0" smtClean="0"/>
              <a:t>A teď trochu relaxace</a:t>
            </a:r>
            <a:r>
              <a:rPr lang="cs-CZ" dirty="0" smtClean="0"/>
              <a:t>:</a:t>
            </a:r>
          </a:p>
          <a:p>
            <a:pPr marL="0" indent="0">
              <a:buNone/>
            </a:pPr>
            <a:r>
              <a:rPr lang="cs-CZ" dirty="0" smtClean="0">
                <a:hlinkClick r:id="rId5"/>
              </a:rPr>
              <a:t>  https://www.karaoketexty.cz/texty-pisni/falco/out-of-the-dark-29815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Zjisti informace o tomto zpěvákovi, </a:t>
            </a:r>
            <a:r>
              <a:rPr lang="cs-CZ" dirty="0" smtClean="0">
                <a:solidFill>
                  <a:srgbClr val="FF0000"/>
                </a:solidFill>
              </a:rPr>
              <a:t>napiš do </a:t>
            </a:r>
            <a:r>
              <a:rPr lang="cs-CZ" dirty="0" err="1" smtClean="0">
                <a:solidFill>
                  <a:srgbClr val="FF0000"/>
                </a:solidFill>
              </a:rPr>
              <a:t>wordu</a:t>
            </a:r>
            <a:r>
              <a:rPr lang="cs-CZ" dirty="0" smtClean="0">
                <a:solidFill>
                  <a:srgbClr val="FF0000"/>
                </a:solidFill>
              </a:rPr>
              <a:t> a v příloze mi je jako krátký referát pošli.</a:t>
            </a:r>
          </a:p>
          <a:p>
            <a:endParaRPr lang="cs-CZ" dirty="0" smtClean="0"/>
          </a:p>
          <a:p>
            <a:r>
              <a:rPr lang="cs-CZ" dirty="0" smtClean="0"/>
              <a:t>Doufám, že už brzy budeme také </a:t>
            </a:r>
            <a:r>
              <a:rPr lang="cs-CZ" dirty="0" err="1" smtClean="0"/>
              <a:t>Out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(</a:t>
            </a:r>
            <a:r>
              <a:rPr lang="cs-CZ" dirty="0" err="1" smtClean="0"/>
              <a:t>corona</a:t>
            </a:r>
            <a:r>
              <a:rPr lang="cs-CZ" dirty="0" smtClean="0"/>
              <a:t>) „</a:t>
            </a:r>
            <a:r>
              <a:rPr lang="cs-CZ" dirty="0" err="1" smtClean="0"/>
              <a:t>dark</a:t>
            </a:r>
            <a:r>
              <a:rPr lang="cs-CZ" dirty="0" smtClean="0"/>
              <a:t>“. </a:t>
            </a:r>
          </a:p>
          <a:p>
            <a:endParaRPr lang="cs-CZ" dirty="0" smtClean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4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22"/>
    </mc:Choice>
    <mc:Fallback>
      <p:transition spd="slow" advTm="72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216</Words>
  <Application>Microsoft Office PowerPoint</Application>
  <PresentationFormat>Širokoúhlá obrazovka</PresentationFormat>
  <Paragraphs>34</Paragraphs>
  <Slides>5</Slides>
  <Notes>0</Notes>
  <HiddenSlides>0</HiddenSlides>
  <MMClips>5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Modul 3/ Lektion 2</vt:lpstr>
      <vt:lpstr>Tinas Stundenplan </vt:lpstr>
      <vt:lpstr>Mein Lieblingsfach /můj oblíbený předmět</vt:lpstr>
      <vt:lpstr>Wann? Am Montag… str.98</vt:lpstr>
      <vt:lpstr>Přehled úkolů na týden 30.3.-3.4.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 3/ Lektion 2</dc:title>
  <dc:creator>Pavličík</dc:creator>
  <cp:lastModifiedBy>Pavličík</cp:lastModifiedBy>
  <cp:revision>10</cp:revision>
  <dcterms:created xsi:type="dcterms:W3CDTF">2020-03-27T09:36:58Z</dcterms:created>
  <dcterms:modified xsi:type="dcterms:W3CDTF">2020-03-27T10:32:57Z</dcterms:modified>
</cp:coreProperties>
</file>