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15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3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0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92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65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7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52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3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31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41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33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B12D8-E8F2-4DBD-91BB-61CFA6D3ED25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B152A-AB38-466B-9E7D-AA617ECA7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97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raoketexty.cz/texty-pisni/falco/out-of-the-dark-2981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Heute</a:t>
            </a:r>
            <a:r>
              <a:rPr lang="cs-CZ" dirty="0" smtClean="0"/>
              <a:t> </a:t>
            </a:r>
            <a:r>
              <a:rPr lang="cs-CZ" dirty="0" err="1" smtClean="0"/>
              <a:t>haben</a:t>
            </a:r>
            <a:r>
              <a:rPr lang="cs-CZ" dirty="0" smtClean="0"/>
              <a:t> </a:t>
            </a:r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Deutsch</a:t>
            </a:r>
            <a:r>
              <a:rPr lang="cs-CZ" dirty="0" smtClean="0"/>
              <a:t> 3 </a:t>
            </a:r>
            <a:br>
              <a:rPr lang="cs-CZ" dirty="0" smtClean="0"/>
            </a:br>
            <a:r>
              <a:rPr lang="cs-CZ" dirty="0" err="1" smtClean="0"/>
              <a:t>Lektion</a:t>
            </a:r>
            <a:r>
              <a:rPr lang="cs-CZ" dirty="0" smtClean="0"/>
              <a:t> 3/1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30.3.-3.4.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50"/>
    </mc:Choice>
    <mc:Fallback xmlns="">
      <p:transition spd="slow" advTm="9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Učebnice str. 81 – </a:t>
            </a:r>
            <a:r>
              <a:rPr lang="cs-CZ" b="1" dirty="0" smtClean="0"/>
              <a:t>Der </a:t>
            </a:r>
            <a:r>
              <a:rPr lang="cs-CZ" b="1" dirty="0" err="1" smtClean="0"/>
              <a:t>Elternabend</a:t>
            </a:r>
            <a:r>
              <a:rPr lang="cs-CZ" b="1" dirty="0" smtClean="0"/>
              <a:t> in </a:t>
            </a:r>
            <a:r>
              <a:rPr lang="cs-CZ" b="1" dirty="0" err="1" smtClean="0"/>
              <a:t>Berlin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Poslechni si nejdříve nahrávku bez knihy– 2x </a:t>
            </a:r>
          </a:p>
          <a:p>
            <a:pPr marL="0" indent="0">
              <a:buNone/>
            </a:pPr>
            <a:r>
              <a:rPr lang="cs-CZ" dirty="0" smtClean="0"/>
              <a:t>   </a:t>
            </a:r>
            <a:r>
              <a:rPr lang="cs-CZ" i="1" u="sng" dirty="0" smtClean="0"/>
              <a:t>klikni na reproduktor vpravo dole</a:t>
            </a:r>
          </a:p>
          <a:p>
            <a:r>
              <a:rPr lang="cs-CZ" dirty="0" smtClean="0"/>
              <a:t>Zkus odpovědět na otázky ve cvič.25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Přečti si text s pomocí nahrávky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Oprav si cvič.25 (přes folii!)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Přepiš do sešitu cvičení 26 na str.82 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smtClean="0">
                <a:sym typeface="Wingdings" panose="05000000000000000000" pitchFamily="2" charset="2"/>
              </a:rPr>
              <a:t>        – řešení přijde později 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3525" y="1861568"/>
            <a:ext cx="3846901" cy="2885176"/>
          </a:xfrm>
          <a:prstGeom prst="rect">
            <a:avLst/>
          </a:prstGeom>
        </p:spPr>
      </p:pic>
      <p:pic>
        <p:nvPicPr>
          <p:cNvPr id="5" name="10 Lektion 3 - 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8295" y="5689600"/>
            <a:ext cx="487363" cy="487363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>
            <a:off x="6590581" y="2562045"/>
            <a:ext cx="1667714" cy="3127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44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 k poslechovému textu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Cvič.25:</a:t>
            </a:r>
          </a:p>
          <a:p>
            <a:pPr marL="0" indent="0">
              <a:buNone/>
            </a:pPr>
            <a:r>
              <a:rPr lang="cs-CZ" dirty="0" smtClean="0"/>
              <a:t>      </a:t>
            </a:r>
            <a:r>
              <a:rPr lang="cs-CZ" i="1" dirty="0" smtClean="0"/>
              <a:t>řešení</a:t>
            </a:r>
            <a:r>
              <a:rPr lang="cs-CZ" dirty="0" smtClean="0"/>
              <a:t> : c, b, c, a, </a:t>
            </a:r>
            <a:r>
              <a:rPr lang="cs-CZ" dirty="0" err="1" smtClean="0"/>
              <a:t>a+b+d+f</a:t>
            </a:r>
            <a:r>
              <a:rPr lang="cs-CZ" dirty="0" smtClean="0"/>
              <a:t>, a</a:t>
            </a:r>
          </a:p>
          <a:p>
            <a:r>
              <a:rPr lang="cs-CZ" dirty="0" smtClean="0"/>
              <a:t>Cvič. 26a: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i="1" dirty="0" smtClean="0"/>
              <a:t>řešení</a:t>
            </a:r>
            <a:r>
              <a:rPr lang="cs-CZ" dirty="0" smtClean="0"/>
              <a:t>:  </a:t>
            </a:r>
            <a:r>
              <a:rPr lang="cs-CZ" dirty="0" err="1" smtClean="0"/>
              <a:t>Elternabend</a:t>
            </a:r>
            <a:r>
              <a:rPr lang="cs-CZ" dirty="0" smtClean="0"/>
              <a:t>, in, </a:t>
            </a:r>
            <a:r>
              <a:rPr lang="cs-CZ" dirty="0" err="1" smtClean="0"/>
              <a:t>war</a:t>
            </a:r>
            <a:r>
              <a:rPr lang="cs-CZ" dirty="0" smtClean="0"/>
              <a:t>, </a:t>
            </a:r>
            <a:r>
              <a:rPr lang="cs-CZ" dirty="0" err="1" smtClean="0"/>
              <a:t>zu</a:t>
            </a:r>
            <a:r>
              <a:rPr lang="cs-CZ" dirty="0" smtClean="0"/>
              <a:t>, </a:t>
            </a:r>
            <a:r>
              <a:rPr lang="cs-CZ" dirty="0" err="1" smtClean="0"/>
              <a:t>hat</a:t>
            </a:r>
            <a:r>
              <a:rPr lang="cs-CZ" dirty="0" smtClean="0"/>
              <a:t>,  </a:t>
            </a:r>
            <a:r>
              <a:rPr lang="cs-CZ" dirty="0" err="1" smtClean="0"/>
              <a:t>seine</a:t>
            </a:r>
            <a:r>
              <a:rPr lang="cs-CZ" dirty="0" smtClean="0"/>
              <a:t>, </a:t>
            </a:r>
            <a:r>
              <a:rPr lang="cs-CZ" dirty="0" err="1" smtClean="0"/>
              <a:t>vier</a:t>
            </a:r>
            <a:r>
              <a:rPr lang="cs-CZ" dirty="0" smtClean="0"/>
              <a:t>-, </a:t>
            </a:r>
            <a:r>
              <a:rPr lang="cs-CZ" dirty="0" err="1" smtClean="0"/>
              <a:t>Hausaufgaben</a:t>
            </a:r>
            <a:r>
              <a:rPr lang="cs-CZ" dirty="0" smtClean="0"/>
              <a:t> ,</a:t>
            </a:r>
            <a:r>
              <a:rPr lang="cs-CZ" dirty="0" err="1" smtClean="0"/>
              <a:t>Minuten</a:t>
            </a:r>
            <a:r>
              <a:rPr lang="cs-CZ" dirty="0" smtClean="0"/>
              <a:t>, nach, Uhr, </a:t>
            </a:r>
            <a:r>
              <a:rPr lang="cs-CZ" dirty="0" err="1" smtClean="0"/>
              <a:t>Angst</a:t>
            </a:r>
            <a:r>
              <a:rPr lang="cs-CZ" dirty="0" smtClean="0"/>
              <a:t>, </a:t>
            </a:r>
            <a:r>
              <a:rPr lang="cs-CZ" dirty="0" err="1" smtClean="0"/>
              <a:t>Mutti</a:t>
            </a:r>
            <a:r>
              <a:rPr lang="cs-CZ" dirty="0" smtClean="0"/>
              <a:t>, </a:t>
            </a:r>
            <a:r>
              <a:rPr lang="cs-CZ" dirty="0" err="1" smtClean="0"/>
              <a:t>sagen</a:t>
            </a:r>
            <a:r>
              <a:rPr lang="cs-CZ" dirty="0" smtClean="0"/>
              <a:t>, </a:t>
            </a:r>
            <a:r>
              <a:rPr lang="cs-CZ" dirty="0" err="1" smtClean="0"/>
              <a:t>fernsehen</a:t>
            </a:r>
            <a:r>
              <a:rPr lang="cs-CZ" dirty="0" smtClean="0"/>
              <a:t>, kann, </a:t>
            </a:r>
            <a:r>
              <a:rPr lang="cs-CZ" dirty="0" err="1" smtClean="0"/>
              <a:t>Klasse</a:t>
            </a:r>
            <a:r>
              <a:rPr lang="cs-CZ" dirty="0" smtClean="0"/>
              <a:t>, </a:t>
            </a:r>
            <a:r>
              <a:rPr lang="cs-CZ" dirty="0" err="1" smtClean="0"/>
              <a:t>die</a:t>
            </a:r>
            <a:r>
              <a:rPr lang="cs-CZ" dirty="0" smtClean="0"/>
              <a:t>,  </a:t>
            </a:r>
            <a:r>
              <a:rPr lang="cs-CZ" dirty="0" err="1" smtClean="0"/>
              <a:t>Stadt</a:t>
            </a:r>
            <a:r>
              <a:rPr lang="cs-CZ" dirty="0" smtClean="0"/>
              <a:t>, </a:t>
            </a:r>
            <a:r>
              <a:rPr lang="cs-CZ" dirty="0" err="1" smtClean="0"/>
              <a:t>Skier</a:t>
            </a:r>
            <a:r>
              <a:rPr lang="cs-CZ" dirty="0" smtClean="0"/>
              <a:t>, </a:t>
            </a:r>
            <a:r>
              <a:rPr lang="cs-CZ" dirty="0" err="1" smtClean="0"/>
              <a:t>Geburtstag</a:t>
            </a:r>
            <a:r>
              <a:rPr lang="cs-CZ" dirty="0" smtClean="0"/>
              <a:t>, </a:t>
            </a:r>
            <a:r>
              <a:rPr lang="cs-CZ" dirty="0" err="1" smtClean="0"/>
              <a:t>Fußball</a:t>
            </a:r>
            <a:r>
              <a:rPr lang="cs-CZ" dirty="0" smtClean="0"/>
              <a:t>, </a:t>
            </a:r>
            <a:r>
              <a:rPr lang="cs-CZ" dirty="0" err="1" smtClean="0"/>
              <a:t>spielen</a:t>
            </a:r>
            <a:r>
              <a:rPr lang="cs-CZ" dirty="0" smtClean="0"/>
              <a:t>, </a:t>
            </a:r>
            <a:r>
              <a:rPr lang="cs-CZ" dirty="0" err="1" smtClean="0"/>
              <a:t>viertel</a:t>
            </a:r>
            <a:r>
              <a:rPr lang="cs-CZ" dirty="0" smtClean="0"/>
              <a:t>, </a:t>
            </a:r>
            <a:r>
              <a:rPr lang="cs-CZ" dirty="0" err="1" smtClean="0"/>
              <a:t>Mutter</a:t>
            </a:r>
            <a:r>
              <a:rPr lang="cs-CZ" dirty="0" smtClean="0"/>
              <a:t>, </a:t>
            </a:r>
            <a:r>
              <a:rPr lang="cs-CZ" dirty="0" err="1" smtClean="0"/>
              <a:t>aufgemacht</a:t>
            </a:r>
            <a:r>
              <a:rPr lang="cs-CZ" dirty="0" smtClean="0"/>
              <a:t>, </a:t>
            </a:r>
            <a:r>
              <a:rPr lang="cs-CZ" dirty="0" err="1" smtClean="0"/>
              <a:t>hat</a:t>
            </a:r>
            <a:r>
              <a:rPr lang="cs-CZ" dirty="0" smtClean="0"/>
              <a:t>, Es </a:t>
            </a:r>
            <a:r>
              <a:rPr lang="cs-CZ" dirty="0" err="1" smtClean="0"/>
              <a:t>war</a:t>
            </a:r>
            <a:r>
              <a:rPr lang="cs-CZ" dirty="0" smtClean="0"/>
              <a:t> in </a:t>
            </a:r>
            <a:r>
              <a:rPr lang="cs-CZ" dirty="0" err="1" smtClean="0"/>
              <a:t>eurer</a:t>
            </a:r>
            <a:r>
              <a:rPr lang="cs-CZ" dirty="0" smtClean="0"/>
              <a:t> </a:t>
            </a:r>
            <a:r>
              <a:rPr lang="cs-CZ" dirty="0" err="1" smtClean="0"/>
              <a:t>Klasse</a:t>
            </a:r>
            <a:r>
              <a:rPr lang="cs-CZ" dirty="0" smtClean="0"/>
              <a:t> </a:t>
            </a:r>
            <a:r>
              <a:rPr lang="cs-CZ" dirty="0" err="1" smtClean="0"/>
              <a:t>schon</a:t>
            </a:r>
            <a:r>
              <a:rPr lang="cs-CZ" dirty="0" smtClean="0"/>
              <a:t> </a:t>
            </a:r>
            <a:r>
              <a:rPr lang="cs-CZ" dirty="0" err="1" smtClean="0"/>
              <a:t>ganz</a:t>
            </a:r>
            <a:r>
              <a:rPr lang="cs-CZ" dirty="0" smtClean="0"/>
              <a:t> </a:t>
            </a:r>
            <a:r>
              <a:rPr lang="cs-CZ" dirty="0" err="1" smtClean="0"/>
              <a:t>dunkel.Alle</a:t>
            </a:r>
            <a:r>
              <a:rPr lang="cs-CZ" dirty="0" smtClean="0"/>
              <a:t> </a:t>
            </a:r>
            <a:r>
              <a:rPr lang="cs-CZ" dirty="0" err="1" smtClean="0"/>
              <a:t>waren</a:t>
            </a:r>
            <a:r>
              <a:rPr lang="cs-CZ" dirty="0" smtClean="0"/>
              <a:t> </a:t>
            </a:r>
            <a:r>
              <a:rPr lang="cs-CZ" dirty="0" err="1" smtClean="0"/>
              <a:t>schon</a:t>
            </a:r>
            <a:r>
              <a:rPr lang="cs-CZ" dirty="0" smtClean="0"/>
              <a:t> </a:t>
            </a:r>
            <a:r>
              <a:rPr lang="cs-CZ" dirty="0" err="1" smtClean="0"/>
              <a:t>zu</a:t>
            </a:r>
            <a:r>
              <a:rPr lang="cs-CZ" dirty="0" smtClean="0"/>
              <a:t> </a:t>
            </a:r>
            <a:r>
              <a:rPr lang="cs-CZ" dirty="0" err="1" smtClean="0"/>
              <a:t>Hause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33"/>
    </mc:Choice>
    <mc:Fallback xmlns="">
      <p:transition spd="slow" advTm="21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Procvičení předložek s 3. a 4. pádem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Vypracuj list v odkaze na webové stránce a do konce týdne zašli na </a:t>
            </a:r>
            <a:r>
              <a:rPr lang="cs-CZ" dirty="0" smtClean="0">
                <a:solidFill>
                  <a:srgbClr val="FF0000"/>
                </a:solidFill>
              </a:rPr>
              <a:t>můj email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34"/>
    </mc:Choice>
    <mc:Fallback xmlns="">
      <p:transition spd="slow" advTm="5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 úkolů na týden od 30.3. do 3.4.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1.Vypracovaný list s procvičením předložek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teď trocha relaxace ….</a:t>
            </a:r>
            <a:endParaRPr lang="cs-CZ" dirty="0">
              <a:hlinkClick r:id="rId2"/>
            </a:endParaRPr>
          </a:p>
          <a:p>
            <a:r>
              <a:rPr lang="cs-CZ" dirty="0" smtClean="0">
                <a:hlinkClick r:id="rId2"/>
              </a:rPr>
              <a:t>https://www.karaoketexty.cz/texty-pisni/falco/out-of-the-dark-29815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solidFill>
                  <a:srgbClr val="FF0000"/>
                </a:solidFill>
              </a:rPr>
              <a:t>2.Zjisti </a:t>
            </a:r>
            <a:r>
              <a:rPr lang="cs-CZ" dirty="0" smtClean="0">
                <a:solidFill>
                  <a:srgbClr val="FF0000"/>
                </a:solidFill>
              </a:rPr>
              <a:t>informace o tomto zpěvákovi, napiš do </a:t>
            </a:r>
            <a:r>
              <a:rPr lang="cs-CZ" dirty="0" err="1" smtClean="0">
                <a:solidFill>
                  <a:srgbClr val="FF0000"/>
                </a:solidFill>
              </a:rPr>
              <a:t>wordu</a:t>
            </a:r>
            <a:r>
              <a:rPr lang="cs-CZ" dirty="0" smtClean="0">
                <a:solidFill>
                  <a:srgbClr val="FF0000"/>
                </a:solidFill>
              </a:rPr>
              <a:t> a v příloze mi je jako krátký referát pošli.</a:t>
            </a:r>
          </a:p>
          <a:p>
            <a:endParaRPr lang="cs-CZ" dirty="0"/>
          </a:p>
          <a:p>
            <a:r>
              <a:rPr lang="cs-CZ" dirty="0" smtClean="0"/>
              <a:t>Doufám, že už brzy budeme také </a:t>
            </a:r>
            <a:r>
              <a:rPr lang="cs-CZ" dirty="0" err="1" smtClean="0"/>
              <a:t>Out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(</a:t>
            </a:r>
            <a:r>
              <a:rPr lang="cs-CZ" dirty="0" err="1" smtClean="0"/>
              <a:t>corona</a:t>
            </a:r>
            <a:r>
              <a:rPr lang="cs-CZ" dirty="0" smtClean="0"/>
              <a:t>) „</a:t>
            </a:r>
            <a:r>
              <a:rPr lang="cs-CZ" dirty="0" err="1" smtClean="0"/>
              <a:t>dark</a:t>
            </a:r>
            <a:r>
              <a:rPr lang="cs-CZ" dirty="0" smtClean="0"/>
              <a:t>“.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52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242</Words>
  <Application>Microsoft Office PowerPoint</Application>
  <PresentationFormat>Širokoúhlá obrazovka</PresentationFormat>
  <Paragraphs>26</Paragraphs>
  <Slides>5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Motiv Office</vt:lpstr>
      <vt:lpstr>Heute haben wir Deutsch 3  Lektion 3/1</vt:lpstr>
      <vt:lpstr>Učebnice str. 81 – Der Elternabend in Berlin</vt:lpstr>
      <vt:lpstr>Řešení k poslechovému textu</vt:lpstr>
      <vt:lpstr>Procvičení předložek s 3. a 4. pádem</vt:lpstr>
      <vt:lpstr>Shrnutí úkolů na týden od 30.3. do 3.4.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Heute haben wir Deutsch 3  Lektion 3/1</dc:title>
  <dc:creator>Pavličík</dc:creator>
  <cp:lastModifiedBy>Pavličík</cp:lastModifiedBy>
  <cp:revision>9</cp:revision>
  <dcterms:created xsi:type="dcterms:W3CDTF">2020-03-25T16:13:25Z</dcterms:created>
  <dcterms:modified xsi:type="dcterms:W3CDTF">2020-03-27T11:13:15Z</dcterms:modified>
</cp:coreProperties>
</file>