
<file path=[Content_Types].xml><?xml version="1.0" encoding="utf-8"?>
<Types xmlns="http://schemas.openxmlformats.org/package/2006/content-types">
  <Default Extension="png" ContentType="image/png"/>
  <Default Extension="m4a" ContentType="audio/mp4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F7F79-A364-4C58-8B18-D976FA238FEE}" type="datetimeFigureOut">
              <a:rPr lang="cs-CZ" smtClean="0"/>
              <a:t>30.03.2020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6B555-717B-40F9-A31B-AA734B520E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7857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F7F79-A364-4C58-8B18-D976FA238FEE}" type="datetimeFigureOut">
              <a:rPr lang="cs-CZ" smtClean="0"/>
              <a:t>30.03.2020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6B555-717B-40F9-A31B-AA734B520E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7361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F7F79-A364-4C58-8B18-D976FA238FEE}" type="datetimeFigureOut">
              <a:rPr lang="cs-CZ" smtClean="0"/>
              <a:t>30.03.2020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6B555-717B-40F9-A31B-AA734B520E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3658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F7F79-A364-4C58-8B18-D976FA238FEE}" type="datetimeFigureOut">
              <a:rPr lang="cs-CZ" smtClean="0"/>
              <a:t>30.03.2020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6B555-717B-40F9-A31B-AA734B520E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7559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F7F79-A364-4C58-8B18-D976FA238FEE}" type="datetimeFigureOut">
              <a:rPr lang="cs-CZ" smtClean="0"/>
              <a:t>30.03.2020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6B555-717B-40F9-A31B-AA734B520E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861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F7F79-A364-4C58-8B18-D976FA238FEE}" type="datetimeFigureOut">
              <a:rPr lang="cs-CZ" smtClean="0"/>
              <a:t>30.03.2020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6B555-717B-40F9-A31B-AA734B520E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522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F7F79-A364-4C58-8B18-D976FA238FEE}" type="datetimeFigureOut">
              <a:rPr lang="cs-CZ" smtClean="0"/>
              <a:t>30.03.2020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6B555-717B-40F9-A31B-AA734B520E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2830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F7F79-A364-4C58-8B18-D976FA238FEE}" type="datetimeFigureOut">
              <a:rPr lang="cs-CZ" smtClean="0"/>
              <a:t>30.03.2020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6B555-717B-40F9-A31B-AA734B520E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8124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F7F79-A364-4C58-8B18-D976FA238FEE}" type="datetimeFigureOut">
              <a:rPr lang="cs-CZ" smtClean="0"/>
              <a:t>30.03.2020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6B555-717B-40F9-A31B-AA734B520E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0242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F7F79-A364-4C58-8B18-D976FA238FEE}" type="datetimeFigureOut">
              <a:rPr lang="cs-CZ" smtClean="0"/>
              <a:t>30.03.2020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6B555-717B-40F9-A31B-AA734B520E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1585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F7F79-A364-4C58-8B18-D976FA238FEE}" type="datetimeFigureOut">
              <a:rPr lang="cs-CZ" smtClean="0"/>
              <a:t>30.03.2020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6B555-717B-40F9-A31B-AA734B520E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0618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F7F79-A364-4C58-8B18-D976FA238FEE}" type="datetimeFigureOut">
              <a:rPr lang="cs-CZ" smtClean="0"/>
              <a:t>30.03.2020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6B555-717B-40F9-A31B-AA734B520E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3868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UNIT 9 </a:t>
            </a:r>
            <a:r>
              <a:rPr lang="cs-CZ" sz="4000" dirty="0" smtClean="0"/>
              <a:t>30.3.-3.4.</a:t>
            </a:r>
            <a:endParaRPr lang="cs-CZ" sz="4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My free </a:t>
            </a:r>
            <a:r>
              <a:rPr lang="cs-CZ" sz="4000" dirty="0" err="1" smtClean="0"/>
              <a:t>time</a:t>
            </a:r>
            <a:r>
              <a:rPr lang="cs-CZ" sz="4000" dirty="0" smtClean="0"/>
              <a:t> </a:t>
            </a:r>
          </a:p>
          <a:p>
            <a:r>
              <a:rPr lang="cs-CZ" sz="4000" dirty="0" smtClean="0"/>
              <a:t>Můj volný čas</a:t>
            </a:r>
            <a:endParaRPr lang="cs-CZ" sz="4000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277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203"/>
    </mc:Choice>
    <mc:Fallback>
      <p:transition spd="slow" advTm="44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Úkoly na týden 30.3.-3.4.     shrnutí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 smtClean="0"/>
              <a:t>1.Pracovní </a:t>
            </a:r>
            <a:r>
              <a:rPr lang="cs-CZ" u="sng" dirty="0"/>
              <a:t>sešit str. </a:t>
            </a:r>
            <a:r>
              <a:rPr lang="cs-CZ" u="sng" dirty="0" smtClean="0"/>
              <a:t>42 </a:t>
            </a:r>
            <a:r>
              <a:rPr lang="cs-CZ" dirty="0"/>
              <a:t>Vypracuj cvičení </a:t>
            </a:r>
            <a:r>
              <a:rPr lang="cs-CZ" dirty="0" smtClean="0"/>
              <a:t>1 </a:t>
            </a:r>
            <a:r>
              <a:rPr lang="cs-CZ" dirty="0"/>
              <a:t>a </a:t>
            </a:r>
            <a:r>
              <a:rPr lang="cs-CZ" dirty="0" smtClean="0"/>
              <a:t>2 </a:t>
            </a:r>
            <a:r>
              <a:rPr lang="cs-CZ" dirty="0"/>
              <a:t>na str.43, </a:t>
            </a:r>
            <a:r>
              <a:rPr lang="cs-CZ" dirty="0">
                <a:solidFill>
                  <a:srgbClr val="FF0000"/>
                </a:solidFill>
              </a:rPr>
              <a:t>vyfoť, oskenuj a pošli na můj </a:t>
            </a:r>
            <a:r>
              <a:rPr lang="cs-CZ" dirty="0" err="1">
                <a:solidFill>
                  <a:srgbClr val="FF0000"/>
                </a:solidFill>
              </a:rPr>
              <a:t>email:</a:t>
            </a:r>
            <a:r>
              <a:rPr lang="cs-CZ" dirty="0" err="1"/>
              <a:t>pavlicikova@narodka.cz</a:t>
            </a:r>
            <a:r>
              <a:rPr lang="cs-CZ" dirty="0"/>
              <a:t> </a:t>
            </a:r>
          </a:p>
          <a:p>
            <a:endParaRPr lang="cs-CZ" u="sng" dirty="0" smtClean="0"/>
          </a:p>
          <a:p>
            <a:r>
              <a:rPr lang="cs-CZ" u="sng" dirty="0" smtClean="0"/>
              <a:t>2.Pracovní </a:t>
            </a:r>
            <a:r>
              <a:rPr lang="cs-CZ" u="sng" dirty="0"/>
              <a:t>sešit str. 43 </a:t>
            </a:r>
            <a:r>
              <a:rPr lang="cs-CZ" dirty="0"/>
              <a:t>Vypracuj </a:t>
            </a:r>
            <a:r>
              <a:rPr lang="cs-CZ" dirty="0" smtClean="0"/>
              <a:t>cvičení 3 a 4 na str.43, </a:t>
            </a:r>
            <a:r>
              <a:rPr lang="cs-CZ" dirty="0" smtClean="0">
                <a:solidFill>
                  <a:srgbClr val="FF0000"/>
                </a:solidFill>
              </a:rPr>
              <a:t>vyfoť, oskenuj a pošli na můj </a:t>
            </a:r>
            <a:r>
              <a:rPr lang="cs-CZ" dirty="0" err="1" smtClean="0">
                <a:solidFill>
                  <a:srgbClr val="FF0000"/>
                </a:solidFill>
              </a:rPr>
              <a:t>email:</a:t>
            </a:r>
            <a:r>
              <a:rPr lang="cs-CZ" dirty="0" err="1" smtClean="0"/>
              <a:t>pavlicikova@narodka.cz</a:t>
            </a:r>
            <a:r>
              <a:rPr lang="cs-CZ" dirty="0" smtClean="0"/>
              <a:t> </a:t>
            </a:r>
          </a:p>
          <a:p>
            <a:endParaRPr lang="cs-CZ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r>
              <a:rPr lang="cs-CZ" dirty="0" smtClean="0">
                <a:solidFill>
                  <a:srgbClr val="FF0000"/>
                </a:solidFill>
                <a:sym typeface="Wingdings" panose="05000000000000000000" pitchFamily="2" charset="2"/>
              </a:rPr>
              <a:t>3.Zapiš si do slovníčku slovíčka lekce 9, </a:t>
            </a:r>
            <a:r>
              <a:rPr lang="cs-CZ" dirty="0" smtClean="0">
                <a:sym typeface="Wingdings" panose="05000000000000000000" pitchFamily="2" charset="2"/>
              </a:rPr>
              <a:t>která najdeš v odkazu na webové stránce.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3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52"/>
    </mc:Choice>
    <mc:Fallback xmlns="">
      <p:transition spd="slow" advTm="39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What</a:t>
            </a:r>
            <a:r>
              <a:rPr lang="cs-CZ" dirty="0" smtClean="0"/>
              <a:t> </a:t>
            </a:r>
            <a:r>
              <a:rPr lang="cs-CZ" dirty="0" err="1" smtClean="0"/>
              <a:t>day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it</a:t>
            </a:r>
            <a:r>
              <a:rPr lang="cs-CZ" dirty="0" smtClean="0"/>
              <a:t>? Zopakuj si dny v týdnu: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M………….</a:t>
            </a:r>
          </a:p>
          <a:p>
            <a:r>
              <a:rPr lang="cs-CZ" dirty="0" smtClean="0"/>
              <a:t>T……………</a:t>
            </a:r>
          </a:p>
          <a:p>
            <a:r>
              <a:rPr lang="cs-CZ" dirty="0" smtClean="0"/>
              <a:t>W………….</a:t>
            </a:r>
          </a:p>
          <a:p>
            <a:r>
              <a:rPr lang="cs-CZ" dirty="0" smtClean="0"/>
              <a:t>T………….</a:t>
            </a:r>
          </a:p>
          <a:p>
            <a:r>
              <a:rPr lang="cs-CZ" dirty="0" smtClean="0"/>
              <a:t>F………..</a:t>
            </a:r>
          </a:p>
          <a:p>
            <a:r>
              <a:rPr lang="cs-CZ" dirty="0" smtClean="0"/>
              <a:t>S………..</a:t>
            </a:r>
          </a:p>
          <a:p>
            <a:r>
              <a:rPr lang="cs-CZ" dirty="0" smtClean="0"/>
              <a:t>S………….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7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25"/>
    </mc:Choice>
    <mc:Fallback xmlns="">
      <p:transition spd="slow" advTm="36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My free </a:t>
            </a:r>
            <a:r>
              <a:rPr lang="cs-CZ" dirty="0" err="1" smtClean="0"/>
              <a:t>time</a:t>
            </a:r>
            <a:r>
              <a:rPr lang="cs-CZ" dirty="0" smtClean="0"/>
              <a:t>……</a:t>
            </a:r>
            <a:br>
              <a:rPr lang="cs-CZ" dirty="0" smtClean="0"/>
            </a:br>
            <a:r>
              <a:rPr lang="cs-CZ" dirty="0" err="1" smtClean="0"/>
              <a:t>What</a:t>
            </a:r>
            <a:r>
              <a:rPr lang="cs-CZ" dirty="0" smtClean="0"/>
              <a:t> do </a:t>
            </a:r>
            <a:r>
              <a:rPr lang="cs-CZ" dirty="0" err="1" smtClean="0"/>
              <a:t>you</a:t>
            </a:r>
            <a:r>
              <a:rPr lang="cs-CZ" dirty="0" smtClean="0"/>
              <a:t> do in </a:t>
            </a:r>
            <a:r>
              <a:rPr lang="cs-CZ" dirty="0" err="1" smtClean="0"/>
              <a:t>your</a:t>
            </a:r>
            <a:r>
              <a:rPr lang="cs-CZ" dirty="0" smtClean="0"/>
              <a:t> free </a:t>
            </a:r>
            <a:r>
              <a:rPr lang="cs-CZ" dirty="0" err="1" smtClean="0"/>
              <a:t>time</a:t>
            </a:r>
            <a:r>
              <a:rPr lang="cs-CZ" dirty="0" smtClean="0"/>
              <a:t>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 play </a:t>
            </a:r>
            <a:r>
              <a:rPr lang="cs-CZ" dirty="0" err="1" smtClean="0"/>
              <a:t>football</a:t>
            </a:r>
            <a:endParaRPr lang="cs-CZ" dirty="0" smtClean="0"/>
          </a:p>
          <a:p>
            <a:r>
              <a:rPr lang="cs-CZ" dirty="0" smtClean="0"/>
              <a:t>I </a:t>
            </a:r>
            <a:r>
              <a:rPr lang="cs-CZ" dirty="0" err="1" smtClean="0"/>
              <a:t>ride</a:t>
            </a:r>
            <a:r>
              <a:rPr lang="cs-CZ" dirty="0" smtClean="0"/>
              <a:t> my bike</a:t>
            </a:r>
          </a:p>
          <a:p>
            <a:r>
              <a:rPr lang="cs-CZ" dirty="0" smtClean="0"/>
              <a:t>I </a:t>
            </a:r>
            <a:r>
              <a:rPr lang="cs-CZ" dirty="0" err="1" smtClean="0"/>
              <a:t>watch</a:t>
            </a:r>
            <a:r>
              <a:rPr lang="cs-CZ" dirty="0" smtClean="0"/>
              <a:t> TV</a:t>
            </a:r>
          </a:p>
          <a:p>
            <a:r>
              <a:rPr lang="cs-CZ" dirty="0" smtClean="0"/>
              <a:t>I play </a:t>
            </a:r>
            <a:r>
              <a:rPr lang="cs-CZ" dirty="0" err="1" smtClean="0"/>
              <a:t>computer</a:t>
            </a:r>
            <a:r>
              <a:rPr lang="cs-CZ" dirty="0" smtClean="0"/>
              <a:t> </a:t>
            </a:r>
            <a:r>
              <a:rPr lang="cs-CZ" dirty="0" err="1" smtClean="0"/>
              <a:t>games</a:t>
            </a:r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r>
              <a:rPr lang="cs-CZ" dirty="0" smtClean="0"/>
              <a:t>       …        and </a:t>
            </a:r>
            <a:r>
              <a:rPr lang="cs-CZ" dirty="0" err="1" smtClean="0"/>
              <a:t>you</a:t>
            </a:r>
            <a:r>
              <a:rPr lang="cs-CZ" dirty="0" smtClean="0"/>
              <a:t>? </a:t>
            </a:r>
            <a:r>
              <a:rPr lang="cs-CZ" dirty="0" err="1" smtClean="0"/>
              <a:t>Answer</a:t>
            </a:r>
            <a:r>
              <a:rPr lang="cs-CZ" dirty="0" smtClean="0"/>
              <a:t>….(odpověz!)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5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17"/>
    </mc:Choice>
    <mc:Fallback xmlns="">
      <p:transition spd="slow" advTm="33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Listen and </a:t>
            </a:r>
            <a:r>
              <a:rPr lang="cs-CZ" dirty="0" err="1" smtClean="0"/>
              <a:t>write</a:t>
            </a:r>
            <a:r>
              <a:rPr lang="cs-CZ" dirty="0" smtClean="0"/>
              <a:t> (</a:t>
            </a:r>
            <a:r>
              <a:rPr lang="cs-CZ" dirty="0" smtClean="0">
                <a:sym typeface="Wingdings" panose="05000000000000000000" pitchFamily="2" charset="2"/>
              </a:rPr>
              <a:t>poslouchej a zapiš)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                           </a:t>
            </a:r>
            <a:r>
              <a:rPr lang="cs-CZ" dirty="0" smtClean="0">
                <a:solidFill>
                  <a:srgbClr val="0070C0"/>
                </a:solidFill>
              </a:rPr>
              <a:t>J (Jet)                 S (</a:t>
            </a:r>
            <a:r>
              <a:rPr lang="cs-CZ" dirty="0" err="1" smtClean="0">
                <a:solidFill>
                  <a:srgbClr val="0070C0"/>
                </a:solidFill>
              </a:rPr>
              <a:t>Spike</a:t>
            </a:r>
            <a:r>
              <a:rPr lang="cs-CZ" dirty="0" smtClean="0">
                <a:solidFill>
                  <a:srgbClr val="0070C0"/>
                </a:solidFill>
              </a:rPr>
              <a:t>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i="1" dirty="0" smtClean="0"/>
              <a:t>Poslechni si nahrávku (</a:t>
            </a:r>
            <a:r>
              <a:rPr lang="cs-CZ" i="1" u="sng" dirty="0" smtClean="0"/>
              <a:t>klikni na reproduktor vpravo dole</a:t>
            </a:r>
            <a:r>
              <a:rPr lang="cs-CZ" i="1" dirty="0" smtClean="0"/>
              <a:t>)  a zapiš na papír , co Jet nebo </a:t>
            </a:r>
            <a:r>
              <a:rPr lang="cs-CZ" i="1" dirty="0" err="1" smtClean="0"/>
              <a:t>Spike</a:t>
            </a:r>
            <a:r>
              <a:rPr lang="cs-CZ" i="1" dirty="0" smtClean="0"/>
              <a:t> dělají</a:t>
            </a:r>
            <a:endParaRPr lang="cs-CZ" i="1" dirty="0"/>
          </a:p>
        </p:txBody>
      </p:sp>
      <p:pic>
        <p:nvPicPr>
          <p:cNvPr id="4" name="07 Stopa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30559" y="5574042"/>
            <a:ext cx="487363" cy="487363"/>
          </a:xfrm>
          <a:prstGeom prst="rect">
            <a:avLst/>
          </a:prstGeom>
        </p:spPr>
      </p:pic>
      <p:cxnSp>
        <p:nvCxnSpPr>
          <p:cNvPr id="6" name="Přímá spojnice se šipkou 5"/>
          <p:cNvCxnSpPr/>
          <p:nvPr/>
        </p:nvCxnSpPr>
        <p:spPr>
          <a:xfrm>
            <a:off x="7987004" y="5001208"/>
            <a:ext cx="2267339" cy="5728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79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Učebnice str. 42- </a:t>
            </a:r>
            <a:r>
              <a:rPr lang="cs-CZ" b="1" dirty="0" smtClean="0"/>
              <a:t>listen and </a:t>
            </a:r>
            <a:r>
              <a:rPr lang="cs-CZ" b="1" dirty="0" err="1" smtClean="0"/>
              <a:t>read</a:t>
            </a:r>
            <a:r>
              <a:rPr lang="cs-CZ" b="1" dirty="0" smtClean="0"/>
              <a:t>                                         </a:t>
            </a:r>
            <a:br>
              <a:rPr lang="cs-CZ" b="1" dirty="0" smtClean="0"/>
            </a:br>
            <a:r>
              <a:rPr lang="cs-CZ" b="1" dirty="0" smtClean="0"/>
              <a:t>                              </a:t>
            </a:r>
            <a:r>
              <a:rPr lang="cs-CZ" dirty="0" smtClean="0"/>
              <a:t>(poslouchej a čti)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2950" y="2593676"/>
            <a:ext cx="4352925" cy="3264693"/>
          </a:xfrm>
        </p:spPr>
      </p:pic>
      <p:pic>
        <p:nvPicPr>
          <p:cNvPr id="5" name="07 Stopa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3060" y="48733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/>
              <a:t>Ask</a:t>
            </a:r>
            <a:r>
              <a:rPr lang="cs-CZ" b="1" dirty="0" smtClean="0"/>
              <a:t> and </a:t>
            </a:r>
            <a:r>
              <a:rPr lang="cs-CZ" b="1" dirty="0" err="1" smtClean="0"/>
              <a:t>answer</a:t>
            </a:r>
            <a:r>
              <a:rPr lang="cs-CZ" b="1" dirty="0" smtClean="0"/>
              <a:t> </a:t>
            </a:r>
            <a:r>
              <a:rPr lang="cs-CZ" dirty="0" smtClean="0"/>
              <a:t>(procvič si otázky a odpovědi)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Učebnice str.42 dole </a:t>
            </a:r>
            <a:r>
              <a:rPr lang="cs-CZ" b="1" dirty="0" err="1" smtClean="0"/>
              <a:t>Diary</a:t>
            </a:r>
            <a:r>
              <a:rPr lang="cs-CZ" dirty="0" smtClean="0"/>
              <a:t> (deník)</a:t>
            </a:r>
          </a:p>
          <a:p>
            <a:endParaRPr lang="cs-CZ" dirty="0"/>
          </a:p>
          <a:p>
            <a:r>
              <a:rPr lang="cs-CZ" dirty="0" smtClean="0"/>
              <a:t>„</a:t>
            </a:r>
            <a:r>
              <a:rPr lang="cs-CZ" dirty="0" err="1" smtClean="0"/>
              <a:t>What</a:t>
            </a:r>
            <a:r>
              <a:rPr lang="cs-CZ" dirty="0" smtClean="0"/>
              <a:t> do </a:t>
            </a:r>
            <a:r>
              <a:rPr lang="cs-CZ" dirty="0" err="1" smtClean="0"/>
              <a:t>you</a:t>
            </a:r>
            <a:r>
              <a:rPr lang="cs-CZ" dirty="0" smtClean="0"/>
              <a:t> do on </a:t>
            </a:r>
            <a:r>
              <a:rPr lang="cs-CZ" dirty="0" err="1" smtClean="0"/>
              <a:t>Tuesday</a:t>
            </a:r>
            <a:r>
              <a:rPr lang="cs-CZ" dirty="0" smtClean="0"/>
              <a:t>? (Co děláš v úterý?)</a:t>
            </a:r>
          </a:p>
          <a:p>
            <a:r>
              <a:rPr lang="cs-CZ" dirty="0" smtClean="0"/>
              <a:t>I </a:t>
            </a:r>
            <a:r>
              <a:rPr lang="cs-CZ" dirty="0" err="1" smtClean="0"/>
              <a:t>read</a:t>
            </a:r>
            <a:r>
              <a:rPr lang="cs-CZ" dirty="0" smtClean="0"/>
              <a:t> a </a:t>
            </a:r>
            <a:r>
              <a:rPr lang="cs-CZ" dirty="0" err="1" smtClean="0"/>
              <a:t>book</a:t>
            </a:r>
            <a:r>
              <a:rPr lang="cs-CZ" dirty="0" smtClean="0"/>
              <a:t> and I play </a:t>
            </a:r>
            <a:r>
              <a:rPr lang="cs-CZ" dirty="0" err="1" smtClean="0"/>
              <a:t>football</a:t>
            </a:r>
            <a:r>
              <a:rPr lang="cs-CZ" dirty="0" smtClean="0"/>
              <a:t>.“</a:t>
            </a:r>
          </a:p>
          <a:p>
            <a:endParaRPr lang="cs-CZ" dirty="0"/>
          </a:p>
          <a:p>
            <a:r>
              <a:rPr lang="cs-CZ" dirty="0" smtClean="0"/>
              <a:t>„</a:t>
            </a:r>
            <a:r>
              <a:rPr lang="cs-CZ" dirty="0" err="1" smtClean="0"/>
              <a:t>What</a:t>
            </a:r>
            <a:r>
              <a:rPr lang="cs-CZ" dirty="0" smtClean="0"/>
              <a:t> do </a:t>
            </a:r>
            <a:r>
              <a:rPr lang="cs-CZ" dirty="0" err="1" smtClean="0"/>
              <a:t>you</a:t>
            </a:r>
            <a:r>
              <a:rPr lang="cs-CZ" dirty="0" smtClean="0"/>
              <a:t> do on </a:t>
            </a:r>
            <a:r>
              <a:rPr lang="cs-CZ" dirty="0" err="1" smtClean="0"/>
              <a:t>Saturday</a:t>
            </a:r>
            <a:r>
              <a:rPr lang="cs-CZ" dirty="0" smtClean="0"/>
              <a:t>?</a:t>
            </a:r>
          </a:p>
          <a:p>
            <a:r>
              <a:rPr lang="cs-CZ" dirty="0" smtClean="0"/>
              <a:t>I play </a:t>
            </a:r>
            <a:r>
              <a:rPr lang="cs-CZ" dirty="0" err="1" smtClean="0"/>
              <a:t>computer</a:t>
            </a:r>
            <a:r>
              <a:rPr lang="cs-CZ" dirty="0" smtClean="0"/>
              <a:t> </a:t>
            </a:r>
            <a:r>
              <a:rPr lang="cs-CZ" dirty="0" err="1" smtClean="0"/>
              <a:t>games</a:t>
            </a:r>
            <a:r>
              <a:rPr lang="cs-CZ" dirty="0" smtClean="0"/>
              <a:t>.“</a:t>
            </a:r>
          </a:p>
          <a:p>
            <a:r>
              <a:rPr lang="cs-CZ" dirty="0" smtClean="0"/>
              <a:t>„</a:t>
            </a:r>
            <a:r>
              <a:rPr lang="cs-CZ" dirty="0" err="1" smtClean="0"/>
              <a:t>What</a:t>
            </a:r>
            <a:r>
              <a:rPr lang="cs-CZ" dirty="0" smtClean="0"/>
              <a:t> do </a:t>
            </a:r>
            <a:r>
              <a:rPr lang="cs-CZ" dirty="0" err="1" smtClean="0"/>
              <a:t>you</a:t>
            </a:r>
            <a:r>
              <a:rPr lang="cs-CZ" dirty="0" smtClean="0"/>
              <a:t> do on ….?“    </a:t>
            </a:r>
            <a:r>
              <a:rPr lang="cs-CZ" b="1" dirty="0" err="1" smtClean="0"/>
              <a:t>Continue</a:t>
            </a:r>
            <a:r>
              <a:rPr lang="cs-CZ" dirty="0" smtClean="0"/>
              <a:t> (pokračuj)……</a:t>
            </a:r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5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38"/>
    </mc:Choice>
    <mc:Fallback xmlns="">
      <p:transition spd="slow" advTm="64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Pracovní sešit str.42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Vypracuj  cvičení 1 a 2 v pracovním sešitě str.42 </a:t>
            </a:r>
            <a:r>
              <a:rPr lang="cs-CZ" dirty="0">
                <a:solidFill>
                  <a:srgbClr val="FF0000"/>
                </a:solidFill>
              </a:rPr>
              <a:t>vyfoť, oskenuj a pošli na můj </a:t>
            </a:r>
            <a:r>
              <a:rPr lang="cs-CZ" dirty="0" err="1">
                <a:solidFill>
                  <a:srgbClr val="FF0000"/>
                </a:solidFill>
              </a:rPr>
              <a:t>email:</a:t>
            </a:r>
            <a:r>
              <a:rPr lang="cs-CZ" dirty="0" err="1"/>
              <a:t>pavlicikova@narodka.cz</a:t>
            </a:r>
            <a:r>
              <a:rPr lang="cs-CZ" dirty="0"/>
              <a:t> 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43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57"/>
    </mc:Choice>
    <mc:Fallback xmlns="">
      <p:transition spd="slow" advTm="17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Učebnice str.43 – </a:t>
            </a:r>
            <a:r>
              <a:rPr lang="cs-CZ" b="1" dirty="0" smtClean="0"/>
              <a:t>listen and </a:t>
            </a:r>
            <a:r>
              <a:rPr lang="cs-CZ" b="1" dirty="0" err="1" smtClean="0"/>
              <a:t>sing</a:t>
            </a:r>
            <a:r>
              <a:rPr lang="cs-CZ" b="1" dirty="0" smtClean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                              (poslouchej a zpívej) </a:t>
            </a:r>
            <a:br>
              <a:rPr lang="cs-CZ" dirty="0" smtClean="0"/>
            </a:br>
            <a:r>
              <a:rPr lang="cs-CZ" dirty="0" smtClean="0"/>
              <a:t>                          </a:t>
            </a:r>
            <a:r>
              <a:rPr lang="cs-CZ" i="1" u="sng" dirty="0" smtClean="0"/>
              <a:t>klikni na reproduktor</a:t>
            </a:r>
            <a:endParaRPr lang="cs-CZ" i="1" u="sng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49562" y="2983876"/>
            <a:ext cx="4352925" cy="3264693"/>
          </a:xfrm>
        </p:spPr>
      </p:pic>
      <p:pic>
        <p:nvPicPr>
          <p:cNvPr id="6" name="08 Stopa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55778" y="49386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4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Učebnice str. 43 dole  - Bingo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Pojďte si se mnou zahrát Bingo!!! </a:t>
            </a:r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Vyber si </a:t>
            </a:r>
            <a:r>
              <a:rPr lang="cs-CZ" b="1" dirty="0" smtClean="0"/>
              <a:t>3</a:t>
            </a:r>
            <a:r>
              <a:rPr lang="cs-CZ" dirty="0" smtClean="0"/>
              <a:t> obrázky z 9 polí, polož si na ně gumu, tužku </a:t>
            </a:r>
            <a:r>
              <a:rPr lang="cs-CZ" dirty="0" err="1" smtClean="0"/>
              <a:t>atd</a:t>
            </a:r>
            <a:r>
              <a:rPr lang="cs-CZ" dirty="0" smtClean="0"/>
              <a:t>… </a:t>
            </a:r>
          </a:p>
          <a:p>
            <a:r>
              <a:rPr lang="cs-CZ" dirty="0" smtClean="0"/>
              <a:t>Budu se tě ptát, tvoje kladná </a:t>
            </a:r>
            <a:r>
              <a:rPr lang="cs-CZ" dirty="0" err="1" smtClean="0"/>
              <a:t>odpověd</a:t>
            </a:r>
            <a:r>
              <a:rPr lang="cs-CZ" dirty="0" smtClean="0"/>
              <a:t>ˇ: </a:t>
            </a:r>
            <a:r>
              <a:rPr lang="cs-CZ" b="1" dirty="0" err="1" smtClean="0"/>
              <a:t>Yes</a:t>
            </a:r>
            <a:r>
              <a:rPr lang="cs-CZ" b="1" dirty="0" smtClean="0"/>
              <a:t>, I do</a:t>
            </a:r>
            <a:r>
              <a:rPr lang="cs-CZ" dirty="0" smtClean="0"/>
              <a:t>.,                                    záporná </a:t>
            </a:r>
            <a:r>
              <a:rPr lang="cs-CZ" b="1" dirty="0" smtClean="0"/>
              <a:t>No, I </a:t>
            </a:r>
            <a:r>
              <a:rPr lang="cs-CZ" b="1" dirty="0" err="1" smtClean="0"/>
              <a:t>don´t</a:t>
            </a:r>
            <a:endParaRPr lang="cs-CZ" b="1" dirty="0" smtClean="0"/>
          </a:p>
          <a:p>
            <a:r>
              <a:rPr lang="cs-CZ" b="1" dirty="0" smtClean="0"/>
              <a:t>Nešvindluj!</a:t>
            </a:r>
            <a:endParaRPr lang="cs-CZ" b="1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405"/>
    </mc:Choice>
    <mc:Fallback xmlns="">
      <p:transition spd="slow" advTm="109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317</Words>
  <Application>Microsoft Office PowerPoint</Application>
  <PresentationFormat>Širokoúhlá obrazovka</PresentationFormat>
  <Paragraphs>56</Paragraphs>
  <Slides>10</Slides>
  <Notes>0</Notes>
  <HiddenSlides>0</HiddenSlides>
  <MMClips>10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Motiv Office</vt:lpstr>
      <vt:lpstr>UNIT 9 30.3.-3.4.</vt:lpstr>
      <vt:lpstr>What day is it? Zopakuj si dny v týdnu:</vt:lpstr>
      <vt:lpstr>My free time…… What do you do in your free time?</vt:lpstr>
      <vt:lpstr>Listen and write (poslouchej a zapiš)</vt:lpstr>
      <vt:lpstr>Učebnice str. 42- listen and read                                                                        (poslouchej a čti)</vt:lpstr>
      <vt:lpstr>Ask and answer (procvič si otázky a odpovědi)</vt:lpstr>
      <vt:lpstr>Pracovní sešit str.42</vt:lpstr>
      <vt:lpstr>Učebnice str.43 – listen and sing                                (poslouchej a zpívej)                            klikni na reproduktor</vt:lpstr>
      <vt:lpstr>Učebnice str. 43 dole  - Bingo</vt:lpstr>
      <vt:lpstr>Úkoly na týden 30.3.-3.4.     shrnutí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9</dc:title>
  <dc:creator>Pavličík</dc:creator>
  <cp:lastModifiedBy>Pavličík</cp:lastModifiedBy>
  <cp:revision>16</cp:revision>
  <dcterms:created xsi:type="dcterms:W3CDTF">2020-03-25T14:53:11Z</dcterms:created>
  <dcterms:modified xsi:type="dcterms:W3CDTF">2020-03-30T09:46:34Z</dcterms:modified>
</cp:coreProperties>
</file>