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7" r:id="rId5"/>
    <p:sldId id="268" r:id="rId6"/>
    <p:sldId id="269" r:id="rId7"/>
    <p:sldId id="270" r:id="rId8"/>
    <p:sldId id="271" r:id="rId9"/>
    <p:sldId id="273" r:id="rId10"/>
    <p:sldId id="274" r:id="rId11"/>
    <p:sldId id="272" r:id="rId12"/>
    <p:sldId id="275" r:id="rId13"/>
    <p:sldId id="28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187" autoAdjust="0"/>
    <p:restoredTop sz="94660"/>
  </p:normalViewPr>
  <p:slideViewPr>
    <p:cSldViewPr>
      <p:cViewPr>
        <p:scale>
          <a:sx n="130" d="100"/>
          <a:sy n="130" d="100"/>
        </p:scale>
        <p:origin x="-1674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A4ADB-9CE3-4B6D-9414-99BEDBBC083A}" type="datetimeFigureOut">
              <a:rPr lang="cs-CZ" smtClean="0"/>
              <a:pPr/>
              <a:t>8.1.2021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F2A4F-8E4D-42A0-B48A-ADC8F31C36CB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0060" y="4149080"/>
            <a:ext cx="8229600" cy="197708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Es </a:t>
            </a:r>
            <a:r>
              <a:rPr lang="cs-CZ" dirty="0" err="1" smtClean="0"/>
              <a:t>ist</a:t>
            </a:r>
            <a:r>
              <a:rPr lang="cs-CZ" dirty="0" smtClean="0"/>
              <a:t> (</a:t>
            </a:r>
            <a:r>
              <a:rPr lang="cs-CZ" dirty="0" err="1" smtClean="0"/>
              <a:t>dunkel</a:t>
            </a:r>
            <a:r>
              <a:rPr lang="cs-CZ" dirty="0" smtClean="0"/>
              <a:t>)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blau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rot</a:t>
            </a:r>
            <a:r>
              <a:rPr lang="cs-CZ" dirty="0" smtClean="0"/>
              <a:t>,  es </a:t>
            </a:r>
            <a:r>
              <a:rPr lang="cs-CZ" dirty="0" err="1" smtClean="0"/>
              <a:t>ist</a:t>
            </a:r>
            <a:r>
              <a:rPr lang="cs-CZ" dirty="0" smtClean="0"/>
              <a:t> (</a:t>
            </a:r>
            <a:r>
              <a:rPr lang="cs-CZ" dirty="0" err="1" smtClean="0"/>
              <a:t>dunkel</a:t>
            </a:r>
            <a:r>
              <a:rPr lang="cs-CZ" dirty="0" smtClean="0"/>
              <a:t>)</a:t>
            </a:r>
            <a:r>
              <a:rPr lang="cs-CZ" dirty="0" err="1" smtClean="0">
                <a:solidFill>
                  <a:srgbClr val="00B050"/>
                </a:solidFill>
              </a:rPr>
              <a:t>grün</a:t>
            </a:r>
            <a:r>
              <a:rPr lang="cs-CZ" dirty="0" smtClean="0"/>
              <a:t>, 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FF00"/>
                </a:solidFill>
              </a:rPr>
              <a:t>gelb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schwarz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7030A0"/>
                </a:solidFill>
              </a:rPr>
              <a:t>lila/</a:t>
            </a:r>
            <a:r>
              <a:rPr lang="cs-CZ" dirty="0" err="1" smtClean="0">
                <a:solidFill>
                  <a:srgbClr val="7030A0"/>
                </a:solidFill>
              </a:rPr>
              <a:t>violett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(</a:t>
            </a:r>
            <a:r>
              <a:rPr lang="cs-CZ" dirty="0" err="1" smtClean="0"/>
              <a:t>dunkel</a:t>
            </a:r>
            <a:r>
              <a:rPr lang="cs-CZ" dirty="0" smtClean="0"/>
              <a:t>)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braun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C000"/>
                </a:solidFill>
              </a:rPr>
              <a:t>orange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weiß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grau</a:t>
            </a:r>
            <a:r>
              <a:rPr lang="cs-CZ" dirty="0" smtClean="0"/>
              <a:t>, 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cs-CZ" dirty="0" err="1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u</a:t>
            </a:r>
            <a:r>
              <a:rPr lang="cs-CZ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</a:t>
            </a:r>
            <a:r>
              <a:rPr lang="cs-CZ" dirty="0" err="1" smtClean="0">
                <a:solidFill>
                  <a:srgbClr val="FFC000"/>
                </a:solidFill>
              </a:rPr>
              <a:t>t</a:t>
            </a:r>
            <a:r>
              <a:rPr lang="cs-CZ" dirty="0" smtClean="0"/>
              <a:t>/ </a:t>
            </a:r>
            <a:r>
              <a:rPr lang="cs-CZ" dirty="0" err="1" smtClean="0"/>
              <a:t>farbig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66CC"/>
                </a:solidFill>
              </a:rPr>
              <a:t>rosa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(</a:t>
            </a:r>
            <a:r>
              <a:rPr lang="cs-CZ" dirty="0" err="1" smtClean="0"/>
              <a:t>hell</a:t>
            </a:r>
            <a:r>
              <a:rPr lang="cs-CZ" dirty="0" smtClean="0"/>
              <a:t>)</a:t>
            </a:r>
            <a:r>
              <a:rPr lang="cs-CZ" dirty="0" err="1" smtClean="0">
                <a:solidFill>
                  <a:srgbClr val="00B0F0"/>
                </a:solidFill>
              </a:rPr>
              <a:t>blau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(</a:t>
            </a:r>
            <a:r>
              <a:rPr lang="cs-CZ" dirty="0" err="1" smtClean="0"/>
              <a:t>hell</a:t>
            </a:r>
            <a:r>
              <a:rPr lang="cs-CZ" dirty="0" smtClean="0"/>
              <a:t>)</a:t>
            </a:r>
            <a:r>
              <a:rPr lang="cs-CZ" dirty="0" err="1" smtClean="0">
                <a:solidFill>
                  <a:srgbClr val="92D050"/>
                </a:solidFill>
              </a:rPr>
              <a:t>grün</a:t>
            </a:r>
            <a:r>
              <a:rPr lang="cs-CZ" dirty="0" smtClean="0"/>
              <a:t>, es </a:t>
            </a:r>
            <a:r>
              <a:rPr lang="cs-CZ" dirty="0" err="1" smtClean="0"/>
              <a:t>ist</a:t>
            </a:r>
            <a:r>
              <a:rPr lang="cs-CZ" dirty="0" smtClean="0"/>
              <a:t> (</a:t>
            </a:r>
            <a:r>
              <a:rPr lang="cs-CZ" dirty="0" err="1" smtClean="0"/>
              <a:t>hell</a:t>
            </a:r>
            <a:r>
              <a:rPr lang="cs-CZ" dirty="0" smtClean="0"/>
              <a:t>)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braun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Obrázek 3" descr="https://de.islcollective.com/preview/201611/f/die-sus-lernen-die-wichtigsten-farben-kennen-schwe-arbeitsblatter_92703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598" b="24774"/>
          <a:stretch>
            <a:fillRect/>
          </a:stretch>
        </p:blipFill>
        <p:spPr bwMode="auto">
          <a:xfrm>
            <a:off x="539552" y="836712"/>
            <a:ext cx="7704856" cy="29523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2771800" y="1886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(</a:t>
            </a:r>
            <a:r>
              <a:rPr lang="cs-CZ" b="1" dirty="0" err="1" smtClean="0"/>
              <a:t>die</a:t>
            </a:r>
            <a:r>
              <a:rPr lang="cs-CZ" b="1" dirty="0" smtClean="0"/>
              <a:t>) </a:t>
            </a:r>
            <a:r>
              <a:rPr lang="cs-CZ" b="1" dirty="0" err="1" smtClean="0"/>
              <a:t>Farben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97744" y="2420888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24328" y="227687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69168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bdélník 10"/>
          <p:cNvSpPr/>
          <p:nvPr/>
        </p:nvSpPr>
        <p:spPr>
          <a:xfrm>
            <a:off x="179512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bdélník 11"/>
          <p:cNvSpPr/>
          <p:nvPr/>
        </p:nvSpPr>
        <p:spPr>
          <a:xfrm>
            <a:off x="3131840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bdélník 12"/>
          <p:cNvSpPr/>
          <p:nvPr/>
        </p:nvSpPr>
        <p:spPr>
          <a:xfrm>
            <a:off x="313184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bdélník 13"/>
          <p:cNvSpPr/>
          <p:nvPr/>
        </p:nvSpPr>
        <p:spPr>
          <a:xfrm>
            <a:off x="4597172" y="5229200"/>
            <a:ext cx="1368152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57791" y="2276872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69168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bdélník 10"/>
          <p:cNvSpPr/>
          <p:nvPr/>
        </p:nvSpPr>
        <p:spPr>
          <a:xfrm>
            <a:off x="179512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bdélník 11"/>
          <p:cNvSpPr/>
          <p:nvPr/>
        </p:nvSpPr>
        <p:spPr>
          <a:xfrm>
            <a:off x="3131840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bdélník 12"/>
          <p:cNvSpPr/>
          <p:nvPr/>
        </p:nvSpPr>
        <p:spPr>
          <a:xfrm>
            <a:off x="313184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bdélník 13"/>
          <p:cNvSpPr/>
          <p:nvPr/>
        </p:nvSpPr>
        <p:spPr>
          <a:xfrm>
            <a:off x="4572000" y="515719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bdélník 14"/>
          <p:cNvSpPr/>
          <p:nvPr/>
        </p:nvSpPr>
        <p:spPr>
          <a:xfrm>
            <a:off x="6156176" y="2276872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420888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24328" y="227687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691680" y="2420888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bdélník 10"/>
          <p:cNvSpPr/>
          <p:nvPr/>
        </p:nvSpPr>
        <p:spPr>
          <a:xfrm>
            <a:off x="179512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bdélník 11"/>
          <p:cNvSpPr/>
          <p:nvPr/>
        </p:nvSpPr>
        <p:spPr>
          <a:xfrm>
            <a:off x="3131840" y="515719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bdélník 12"/>
          <p:cNvSpPr/>
          <p:nvPr/>
        </p:nvSpPr>
        <p:spPr>
          <a:xfrm>
            <a:off x="313184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bdélník 13"/>
          <p:cNvSpPr/>
          <p:nvPr/>
        </p:nvSpPr>
        <p:spPr>
          <a:xfrm>
            <a:off x="4572000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bdélník 14"/>
          <p:cNvSpPr/>
          <p:nvPr/>
        </p:nvSpPr>
        <p:spPr>
          <a:xfrm>
            <a:off x="6156176" y="2348880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bdélník 15"/>
          <p:cNvSpPr/>
          <p:nvPr/>
        </p:nvSpPr>
        <p:spPr>
          <a:xfrm>
            <a:off x="1655208" y="5218931"/>
            <a:ext cx="1368152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bdélník 16"/>
          <p:cNvSpPr/>
          <p:nvPr/>
        </p:nvSpPr>
        <p:spPr>
          <a:xfrm>
            <a:off x="242597" y="2374470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7767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857232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Meine</a:t>
            </a:r>
            <a:r>
              <a:rPr lang="cs-CZ" dirty="0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 </a:t>
            </a:r>
            <a:r>
              <a:rPr lang="cs-CZ" b="1" dirty="0" err="1" smtClean="0">
                <a:solidFill>
                  <a:schemeClr val="bg1"/>
                </a:solidFill>
                <a:latin typeface="+mn-lt"/>
                <a:ea typeface="HelloBasic" pitchFamily="2" charset="0"/>
              </a:rPr>
              <a:t>Tiere</a:t>
            </a:r>
            <a:endParaRPr lang="de-DE" b="1" dirty="0">
              <a:solidFill>
                <a:schemeClr val="bg1"/>
              </a:solidFill>
              <a:latin typeface="+mn-lt"/>
              <a:ea typeface="HelloBasic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66001" y="4701838"/>
            <a:ext cx="9144000" cy="6143644"/>
          </a:xfrm>
        </p:spPr>
        <p:txBody>
          <a:bodyPr>
            <a:normAutofit/>
          </a:bodyPr>
          <a:lstStyle/>
          <a:p>
            <a:r>
              <a:rPr lang="cs-CZ" sz="1200" dirty="0" err="1" smtClean="0">
                <a:solidFill>
                  <a:schemeClr val="tx1"/>
                </a:solidFill>
              </a:rPr>
              <a:t>Ich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</a:rPr>
              <a:t>habe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b="1" dirty="0" err="1" smtClean="0">
                <a:solidFill>
                  <a:schemeClr val="tx1"/>
                </a:solidFill>
              </a:rPr>
              <a:t>leider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</a:rPr>
              <a:t>keine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b="1" dirty="0" err="1" smtClean="0">
                <a:solidFill>
                  <a:schemeClr val="tx1"/>
                </a:solidFill>
              </a:rPr>
              <a:t>Haus</a:t>
            </a:r>
            <a:r>
              <a:rPr lang="cs-CZ" sz="1200" dirty="0" err="1" smtClean="0">
                <a:solidFill>
                  <a:schemeClr val="tx1"/>
                </a:solidFill>
              </a:rPr>
              <a:t>aufgabe</a:t>
            </a:r>
            <a:r>
              <a:rPr lang="cs-CZ" sz="1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1200" dirty="0" err="1" smtClean="0">
                <a:solidFill>
                  <a:schemeClr val="tx1"/>
                </a:solidFill>
              </a:rPr>
              <a:t>Ich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</a:rPr>
              <a:t>habe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b="1" dirty="0" err="1" smtClean="0">
                <a:solidFill>
                  <a:schemeClr val="tx1"/>
                </a:solidFill>
              </a:rPr>
              <a:t>leider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dirty="0" err="1" smtClean="0">
                <a:solidFill>
                  <a:schemeClr val="tx1"/>
                </a:solidFill>
              </a:rPr>
              <a:t>keine</a:t>
            </a:r>
            <a:r>
              <a:rPr lang="cs-CZ" sz="1200" dirty="0" smtClean="0">
                <a:solidFill>
                  <a:schemeClr val="tx1"/>
                </a:solidFill>
              </a:rPr>
              <a:t> </a:t>
            </a:r>
            <a:r>
              <a:rPr lang="cs-CZ" sz="1200" i="1" dirty="0" err="1" smtClean="0">
                <a:solidFill>
                  <a:schemeClr val="tx1"/>
                </a:solidFill>
              </a:rPr>
              <a:t>Zeit</a:t>
            </a:r>
            <a:r>
              <a:rPr lang="cs-CZ" sz="1200" dirty="0">
                <a:solidFill>
                  <a:schemeClr val="tx1"/>
                </a:solidFill>
              </a:rPr>
              <a:t>.</a:t>
            </a:r>
            <a:endParaRPr lang="cs-CZ" sz="12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846" y="844740"/>
            <a:ext cx="809926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4665563" y="3824906"/>
            <a:ext cx="1490613" cy="14190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5" y="3849921"/>
            <a:ext cx="47529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4278" y="5385395"/>
            <a:ext cx="4669165" cy="142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7505" y="2497931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lieb</a:t>
            </a:r>
            <a:r>
              <a:rPr lang="cs-CZ" dirty="0" smtClean="0"/>
              <a:t> –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Liebe</a:t>
            </a:r>
            <a:endParaRPr lang="cs-CZ" dirty="0" smtClean="0"/>
          </a:p>
          <a:p>
            <a:r>
              <a:rPr lang="cs-CZ" dirty="0" err="1" smtClean="0"/>
              <a:t>spielen</a:t>
            </a:r>
            <a:r>
              <a:rPr lang="cs-CZ" dirty="0" smtClean="0"/>
              <a:t> (</a:t>
            </a:r>
            <a:r>
              <a:rPr lang="cs-CZ" dirty="0" err="1" smtClean="0"/>
              <a:t>Gitarre</a:t>
            </a:r>
            <a:r>
              <a:rPr lang="cs-CZ" dirty="0" smtClean="0"/>
              <a:t>, </a:t>
            </a:r>
            <a:r>
              <a:rPr lang="cs-CZ" dirty="0" err="1" smtClean="0"/>
              <a:t>Volleyball</a:t>
            </a:r>
            <a:r>
              <a:rPr lang="cs-CZ" dirty="0" smtClean="0"/>
              <a:t>,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) –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spiele</a:t>
            </a:r>
            <a:r>
              <a:rPr lang="cs-CZ" dirty="0" smtClean="0"/>
              <a:t> </a:t>
            </a:r>
            <a:r>
              <a:rPr lang="cs-CZ" dirty="0" err="1" smtClean="0"/>
              <a:t>gern</a:t>
            </a:r>
            <a:r>
              <a:rPr lang="cs-CZ" dirty="0" smtClean="0"/>
              <a:t> (</a:t>
            </a:r>
            <a:r>
              <a:rPr lang="cs-CZ" dirty="0" err="1" smtClean="0"/>
              <a:t>Gitarre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leider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mag</a:t>
            </a:r>
            <a:r>
              <a:rPr lang="cs-CZ" dirty="0" smtClean="0"/>
              <a:t> (</a:t>
            </a:r>
            <a:r>
              <a:rPr lang="cs-CZ" dirty="0" err="1" smtClean="0"/>
              <a:t>Milch</a:t>
            </a:r>
            <a:r>
              <a:rPr lang="cs-CZ" dirty="0" smtClean="0"/>
              <a:t>, </a:t>
            </a:r>
            <a:r>
              <a:rPr lang="cs-CZ" dirty="0" err="1" smtClean="0"/>
              <a:t>Kaffee</a:t>
            </a:r>
            <a:r>
              <a:rPr lang="cs-CZ" dirty="0" smtClean="0"/>
              <a:t>, </a:t>
            </a:r>
            <a:r>
              <a:rPr lang="cs-CZ" dirty="0" err="1" smtClean="0"/>
              <a:t>Tee</a:t>
            </a:r>
            <a:r>
              <a:rPr lang="cs-CZ" dirty="0"/>
              <a:t> </a:t>
            </a:r>
            <a:r>
              <a:rPr lang="cs-CZ" dirty="0" smtClean="0"/>
              <a:t>…)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117187" y="3558760"/>
            <a:ext cx="458364" cy="1972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 flipV="1">
            <a:off x="1331640" y="2132856"/>
            <a:ext cx="1080120" cy="123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7008517" y="3564607"/>
            <a:ext cx="1080120" cy="123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479607" y="3824638"/>
            <a:ext cx="21499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mag</a:t>
            </a:r>
            <a:r>
              <a:rPr lang="cs-CZ" dirty="0" smtClean="0"/>
              <a:t> </a:t>
            </a:r>
            <a:r>
              <a:rPr lang="cs-CZ" dirty="0" err="1" smtClean="0"/>
              <a:t>Deutsch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mag</a:t>
            </a:r>
            <a:r>
              <a:rPr lang="cs-CZ" b="1" dirty="0" err="1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Kaffee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er</a:t>
            </a:r>
            <a:r>
              <a:rPr lang="cs-CZ" dirty="0" smtClean="0"/>
              <a:t>/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mag</a:t>
            </a:r>
            <a:r>
              <a:rPr lang="cs-CZ" dirty="0" smtClean="0"/>
              <a:t> </a:t>
            </a:r>
            <a:r>
              <a:rPr lang="cs-CZ" dirty="0" err="1" smtClean="0"/>
              <a:t>Milch</a:t>
            </a:r>
            <a:r>
              <a:rPr lang="cs-CZ" dirty="0" smtClean="0"/>
              <a:t>. !!!</a:t>
            </a:r>
          </a:p>
          <a:p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4383760" y="3849921"/>
            <a:ext cx="2420488" cy="136815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1757620" y="5373216"/>
            <a:ext cx="24823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spiel</a:t>
            </a:r>
            <a:r>
              <a:rPr lang="cs-CZ" b="1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 smtClean="0"/>
              <a:t>Klavier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spiel</a:t>
            </a:r>
            <a:r>
              <a:rPr lang="cs-CZ" b="1" dirty="0" err="1" smtClean="0"/>
              <a:t>st</a:t>
            </a:r>
            <a:r>
              <a:rPr lang="cs-CZ" b="1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Er/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spiel</a:t>
            </a:r>
            <a:r>
              <a:rPr lang="cs-CZ" b="1" dirty="0" err="1" smtClean="0"/>
              <a:t>t</a:t>
            </a:r>
            <a:r>
              <a:rPr lang="cs-CZ" dirty="0" smtClean="0"/>
              <a:t> </a:t>
            </a:r>
            <a:r>
              <a:rPr lang="cs-CZ" dirty="0" err="1" smtClean="0"/>
              <a:t>Gitarre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1641610" y="5420844"/>
            <a:ext cx="2598356" cy="136815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2627784" y="4869160"/>
            <a:ext cx="172819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1558" y="980728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3347" y="10042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24328" y="227687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47248" y="2338457"/>
            <a:ext cx="1368152" cy="1410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717383" y="2338457"/>
            <a:ext cx="1368152" cy="1509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96336" y="2204864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69168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bdélník 10"/>
          <p:cNvSpPr/>
          <p:nvPr/>
        </p:nvSpPr>
        <p:spPr>
          <a:xfrm>
            <a:off x="179512" y="5208662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623406" y="227687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24328" y="227687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69168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bdélník 10"/>
          <p:cNvSpPr/>
          <p:nvPr/>
        </p:nvSpPr>
        <p:spPr>
          <a:xfrm>
            <a:off x="179512" y="515719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bdélník 11"/>
          <p:cNvSpPr/>
          <p:nvPr/>
        </p:nvSpPr>
        <p:spPr>
          <a:xfrm>
            <a:off x="3131840" y="5157192"/>
            <a:ext cx="136815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1"/>
            <a:ext cx="7772400" cy="85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Wie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heißen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die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 </a:t>
            </a: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Tiere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HelloBasic" pitchFamily="2" charset="0"/>
                <a:cs typeface="+mj-cs"/>
              </a:rPr>
              <a:t>?</a:t>
            </a:r>
            <a:endParaRPr kumimoji="0" lang="de-DE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HelloBasic" pitchFamily="2" charset="0"/>
              <a:cs typeface="+mj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5812046" cy="566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908720"/>
            <a:ext cx="30598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bdélník 8"/>
          <p:cNvSpPr/>
          <p:nvPr/>
        </p:nvSpPr>
        <p:spPr>
          <a:xfrm>
            <a:off x="7524328" y="234888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bdélník 9"/>
          <p:cNvSpPr/>
          <p:nvPr/>
        </p:nvSpPr>
        <p:spPr>
          <a:xfrm>
            <a:off x="1691680" y="2420888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Obdélník 10"/>
          <p:cNvSpPr/>
          <p:nvPr/>
        </p:nvSpPr>
        <p:spPr>
          <a:xfrm>
            <a:off x="179512" y="5229200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bdélník 11"/>
          <p:cNvSpPr/>
          <p:nvPr/>
        </p:nvSpPr>
        <p:spPr>
          <a:xfrm>
            <a:off x="3112308" y="5218931"/>
            <a:ext cx="13681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bdélník 12"/>
          <p:cNvSpPr/>
          <p:nvPr/>
        </p:nvSpPr>
        <p:spPr>
          <a:xfrm>
            <a:off x="3131840" y="2348880"/>
            <a:ext cx="1368152" cy="1469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199</Words>
  <Application>Microsoft Office PowerPoint</Application>
  <PresentationFormat>Předvádění na obrazovce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Meine Tiere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</dc:title>
  <dc:creator>pc</dc:creator>
  <cp:lastModifiedBy>pc</cp:lastModifiedBy>
  <cp:revision>11</cp:revision>
  <dcterms:created xsi:type="dcterms:W3CDTF">2021-01-03T15:01:34Z</dcterms:created>
  <dcterms:modified xsi:type="dcterms:W3CDTF">2021-01-08T20:09:11Z</dcterms:modified>
</cp:coreProperties>
</file>