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CC"/>
    <a:srgbClr val="CC00FF"/>
    <a:srgbClr val="9900CC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7590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0767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4476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4893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7837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9088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6385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4887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706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7892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67199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83EC-3DF3-491F-9A52-8397DAB66ABC}" type="datetimeFigureOut">
              <a:rPr lang="es-ES" smtClean="0"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147F-5ED3-4F8A-AEA3-F2394676D8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4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7308304" y="-1"/>
            <a:ext cx="18356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18356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8" y="331451"/>
            <a:ext cx="1104700" cy="1117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7092280" y="8701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err="1"/>
              <a:t>b</a:t>
            </a:r>
            <a:r>
              <a:rPr lang="es-ES_tradnl" sz="2400" b="1" dirty="0" err="1" smtClean="0"/>
              <a:t>y</a:t>
            </a:r>
            <a:r>
              <a:rPr lang="es-ES_tradnl" sz="2400" b="1" dirty="0" smtClean="0"/>
              <a:t> HERBER</a:t>
            </a:r>
            <a:endParaRPr lang="es-ES" sz="2400" b="1" dirty="0"/>
          </a:p>
        </p:txBody>
      </p:sp>
      <p:pic>
        <p:nvPicPr>
          <p:cNvPr id="6" name="Picture 2" descr="http://www.crestviewbulletin.com/polopoly_fs/1.64501.1355426497!/fileImage/httpImage/image.jpg_gen/derivatives/landscape_445/school-subjects-j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528" y1="8683" x2="8315" y2="22754"/>
                        <a14:foregroundMark x1="38876" y1="9581" x2="33258" y2="23054"/>
                        <a14:foregroundMark x1="31461" y1="8683" x2="28315" y2="16766"/>
                        <a14:foregroundMark x1="6517" y1="8383" x2="4719" y2="16766"/>
                        <a14:foregroundMark x1="12135" y1="9581" x2="10787" y2="11677"/>
                        <a14:foregroundMark x1="31910" y1="8683" x2="31011" y2="19162"/>
                        <a14:foregroundMark x1="79101" y1="12874" x2="81798" y2="22156"/>
                        <a14:foregroundMark x1="82921" y1="8084" x2="75955" y2="12275"/>
                        <a14:foregroundMark x1="77753" y1="17665" x2="81573" y2="23054"/>
                        <a14:foregroundMark x1="85843" y1="4192" x2="91236" y2="8982"/>
                        <a14:foregroundMark x1="90337" y1="12275" x2="87416" y2="20359"/>
                        <a14:foregroundMark x1="16629" y1="15569" x2="12135" y2="24251"/>
                        <a14:foregroundMark x1="4719" y1="20359" x2="7191" y2="26048"/>
                        <a14:foregroundMark x1="12360" y1="4790" x2="17303" y2="8383"/>
                        <a14:foregroundMark x1="18427" y1="14072" x2="17079" y2="23054"/>
                        <a14:foregroundMark x1="14382" y1="27246" x2="12360" y2="27545"/>
                        <a14:foregroundMark x1="40000" y1="38323" x2="36180" y2="56886"/>
                        <a14:foregroundMark x1="37303" y1="38323" x2="31461" y2="42515"/>
                        <a14:foregroundMark x1="27416" y1="52695" x2="35730" y2="59581"/>
                        <a14:foregroundMark x1="85843" y1="42814" x2="83146" y2="56287"/>
                        <a14:foregroundMark x1="87416" y1="41317" x2="94157" y2="46707"/>
                        <a14:foregroundMark x1="90562" y1="53593" x2="86292" y2="59581"/>
                        <a14:foregroundMark x1="80899" y1="45509" x2="81124" y2="60180"/>
                        <a14:foregroundMark x1="80899" y1="45808" x2="85618" y2="38922"/>
                        <a14:foregroundMark x1="90787" y1="38623" x2="93483" y2="42814"/>
                        <a14:foregroundMark x1="80674" y1="41916" x2="78427" y2="49701"/>
                        <a14:foregroundMark x1="94157" y1="52695" x2="90112" y2="61377"/>
                        <a14:foregroundMark x1="87640" y1="74251" x2="81348" y2="73952"/>
                        <a14:foregroundMark x1="80449" y1="77844" x2="80225" y2="84731"/>
                        <a14:foregroundMark x1="93258" y1="73653" x2="94831" y2="80838"/>
                        <a14:foregroundMark x1="91461" y1="82635" x2="86292" y2="90120"/>
                        <a14:foregroundMark x1="84719" y1="83533" x2="89888" y2="83533"/>
                        <a14:foregroundMark x1="15730" y1="77844" x2="17303" y2="86527"/>
                        <a14:foregroundMark x1="9888" y1="82335" x2="9663" y2="86228"/>
                        <a14:foregroundMark x1="12584" y1="72156" x2="18652" y2="78144"/>
                        <a14:foregroundMark x1="16180" y1="69760" x2="22022" y2="76048"/>
                        <a14:foregroundMark x1="6517" y1="74251" x2="4944" y2="80240"/>
                        <a14:foregroundMark x1="3371" y1="78443" x2="4944" y2="85030"/>
                        <a14:foregroundMark x1="7416" y1="88623" x2="11685" y2="91018"/>
                        <a14:foregroundMark x1="40449" y1="10180" x2="42022" y2="21557"/>
                        <a14:foregroundMark x1="42022" y1="24850" x2="34382" y2="27246"/>
                        <a14:foregroundMark x1="28315" y1="18563" x2="31236" y2="26946"/>
                        <a14:foregroundMark x1="31011" y1="7784" x2="27640" y2="7485"/>
                        <a14:foregroundMark x1="11461" y1="38623" x2="8315" y2="54491"/>
                        <a14:foregroundMark x1="18876" y1="59880" x2="13483" y2="61078"/>
                        <a14:foregroundMark x1="29438" y1="38922" x2="27865" y2="42216"/>
                        <a14:foregroundMark x1="56180" y1="46407" x2="62921" y2="55689"/>
                        <a14:foregroundMark x1="27416" y1="77246" x2="33258" y2="89521"/>
                        <a14:foregroundMark x1="28764" y1="86228" x2="31011" y2="90419"/>
                        <a14:foregroundMark x1="9213" y1="68263" x2="7416" y2="68263"/>
                        <a14:foregroundMark x1="54157" y1="9880" x2="57978" y2="24251"/>
                        <a14:foregroundMark x1="78652" y1="23952" x2="86517" y2="28443"/>
                        <a14:foregroundMark x1="93933" y1="11677" x2="94157" y2="17066"/>
                        <a14:foregroundMark x1="94157" y1="21557" x2="90562" y2="26647"/>
                        <a14:foregroundMark x1="93933" y1="23353" x2="93933" y2="24551"/>
                        <a14:foregroundMark x1="18202" y1="25150" x2="11461" y2="29042"/>
                        <a14:foregroundMark x1="10337" y1="92814" x2="10337" y2="92814"/>
                        <a14:foregroundMark x1="8315" y1="93114" x2="12809" y2="93713"/>
                        <a14:foregroundMark x1="28989" y1="38024" x2="26966" y2="41916"/>
                        <a14:foregroundMark x1="26517" y1="43713" x2="26292" y2="44910"/>
                        <a14:foregroundMark x1="56854" y1="70359" x2="53708" y2="76048"/>
                        <a14:foregroundMark x1="5169" y1="77844" x2="8989" y2="84132"/>
                        <a14:foregroundMark x1="16854" y1="61078" x2="13708" y2="62275"/>
                        <a14:backgroundMark x1="47416" y1="63174" x2="54157" y2="66467"/>
                        <a14:backgroundMark x1="46517" y1="27844" x2="50112" y2="34431"/>
                        <a14:backgroundMark x1="53034" y1="31737" x2="73708" y2="32635"/>
                        <a14:backgroundMark x1="71685" y1="1796" x2="73034" y2="23952"/>
                        <a14:backgroundMark x1="22247" y1="31437" x2="24045" y2="41916"/>
                        <a14:backgroundMark x1="23596" y1="54192" x2="24270" y2="64970"/>
                        <a14:backgroundMark x1="25169" y1="66168" x2="42921" y2="64371"/>
                        <a14:backgroundMark x1="25393" y1="83832" x2="24045" y2="94910"/>
                        <a14:backgroundMark x1="4719" y1="30838" x2="2022" y2="34431"/>
                        <a14:backgroundMark x1="2697" y1="60180" x2="2472" y2="65269"/>
                        <a14:backgroundMark x1="6292" y1="62275" x2="19101" y2="65269"/>
                        <a14:backgroundMark x1="46292" y1="2994" x2="47416" y2="1257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276634" cy="3960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reamstime.com/young-school-boy-holding-a-books-thumb95643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76" y="3609020"/>
            <a:ext cx="2165986" cy="324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6.depositphotos.com/1000260/597/i/450/dep_5972735-Schoolgirl-with-backpack-holding-books.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3556" l="7971" r="78986">
                        <a14:foregroundMark x1="43841" y1="6667" x2="43841" y2="6667"/>
                        <a14:foregroundMark x1="42391" y1="7556" x2="42391" y2="7556"/>
                        <a14:foregroundMark x1="67754" y1="30000" x2="68116" y2="31333"/>
                        <a14:foregroundMark x1="31159" y1="45778" x2="56522" y2="46222"/>
                        <a14:foregroundMark x1="62681" y1="8222" x2="63768" y2="9333"/>
                        <a14:foregroundMark x1="30072" y1="48000" x2="57246" y2="48000"/>
                        <a14:backgroundMark x1="43116" y1="9333" x2="43116" y2="9333"/>
                        <a14:backgroundMark x1="42029" y1="6667" x2="42029" y2="6667"/>
                        <a14:backgroundMark x1="62681" y1="7111" x2="62681" y2="7111"/>
                        <a14:backgroundMark x1="61232" y1="9778" x2="61232" y2="977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5962" b="51468"/>
          <a:stretch/>
        </p:blipFill>
        <p:spPr bwMode="auto">
          <a:xfrm>
            <a:off x="-66054" y="3696124"/>
            <a:ext cx="2333798" cy="3161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05" y="4509120"/>
            <a:ext cx="4681341" cy="21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04"/>
          <a:stretch/>
        </p:blipFill>
        <p:spPr>
          <a:xfrm>
            <a:off x="24254" y="0"/>
            <a:ext cx="9119746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95536" y="2708920"/>
            <a:ext cx="8240960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6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geography</a:t>
            </a:r>
            <a:endParaRPr lang="es-ES" sz="6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153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OGRAP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"/>
          <a:stretch/>
        </p:blipFill>
        <p:spPr>
          <a:xfrm>
            <a:off x="0" y="6063"/>
            <a:ext cx="9144000" cy="685193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699792" y="527124"/>
            <a:ext cx="5936704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6000" dirty="0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music</a:t>
            </a:r>
            <a:endParaRPr lang="es-ES" sz="6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515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1560" y="71650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computer</a:t>
            </a:r>
            <a:r>
              <a:rPr lang="es-ES_tradnl" sz="7200" dirty="0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 </a:t>
            </a:r>
            <a:r>
              <a:rPr lang="es-ES_tradnl" sz="72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technology</a:t>
            </a:r>
            <a:endParaRPr lang="es-ES" sz="72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1022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_TE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" y="0"/>
            <a:ext cx="9111603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552" y="2852936"/>
            <a:ext cx="7992888" cy="12316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6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technology</a:t>
            </a:r>
            <a:endParaRPr lang="es-ES" sz="6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7624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eamstime.com/young-school-boy-holding-a-books-thumb95643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204864"/>
            <a:ext cx="3102091" cy="4653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611560" y="256006"/>
            <a:ext cx="5328592" cy="2088232"/>
          </a:xfrm>
          <a:prstGeom prst="wedgeEllipseCallout">
            <a:avLst>
              <a:gd name="adj1" fmla="val -5303"/>
              <a:gd name="adj2" fmla="val 6972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Comic Sans MS" pitchFamily="66" charset="0"/>
              </a:rPr>
              <a:t>What’s</a:t>
            </a:r>
            <a:r>
              <a:rPr lang="es-ES_tradnl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Comic Sans MS" pitchFamily="66" charset="0"/>
              </a:rPr>
              <a:t>favourite</a:t>
            </a:r>
            <a:r>
              <a:rPr lang="es-ES_tradnl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Comic Sans MS" pitchFamily="66" charset="0"/>
              </a:rPr>
              <a:t>subject</a:t>
            </a:r>
            <a:r>
              <a:rPr lang="es-ES_tradnl" sz="32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static6.depositphotos.com/1000260/597/i/450/dep_5972735-Schoolgirl-with-backpack-holding-books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3556" l="7971" r="78986">
                        <a14:foregroundMark x1="43841" y1="6667" x2="43841" y2="6667"/>
                        <a14:foregroundMark x1="42391" y1="7556" x2="42391" y2="7556"/>
                        <a14:foregroundMark x1="67754" y1="30000" x2="68116" y2="31333"/>
                        <a14:foregroundMark x1="31159" y1="45778" x2="56522" y2="46222"/>
                        <a14:foregroundMark x1="62681" y1="8222" x2="63768" y2="9333"/>
                        <a14:foregroundMark x1="30072" y1="48000" x2="57246" y2="48000"/>
                        <a14:backgroundMark x1="43116" y1="9333" x2="43116" y2="9333"/>
                        <a14:backgroundMark x1="42029" y1="6667" x2="42029" y2="6667"/>
                        <a14:backgroundMark x1="62681" y1="7111" x2="62681" y2="7111"/>
                        <a14:backgroundMark x1="61232" y1="9778" x2="61232" y2="977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5962" b="51468"/>
          <a:stretch/>
        </p:blipFill>
        <p:spPr bwMode="auto">
          <a:xfrm>
            <a:off x="990458" y="2564904"/>
            <a:ext cx="3168757" cy="4293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5364088" y="1008348"/>
            <a:ext cx="3187560" cy="1196516"/>
          </a:xfrm>
          <a:prstGeom prst="wedgeEllipseCallout">
            <a:avLst>
              <a:gd name="adj1" fmla="val -3754"/>
              <a:gd name="adj2" fmla="val 73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Comic Sans MS" pitchFamily="66" charset="0"/>
              </a:rPr>
              <a:t>Why</a:t>
            </a:r>
            <a:r>
              <a:rPr lang="es-ES_tradnl" sz="32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44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archive/6/6e/20120213213236!NaturalScienceMont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4869158"/>
            <a:ext cx="5904656" cy="14541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8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science</a:t>
            </a:r>
            <a:endParaRPr lang="es-ES" sz="8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320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I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9" y="0"/>
            <a:ext cx="9111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476672"/>
            <a:ext cx="6984776" cy="15394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8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maths</a:t>
            </a:r>
            <a:endParaRPr lang="es-ES" sz="8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740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TH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/>
          <a:stretch/>
        </p:blipFill>
        <p:spPr>
          <a:xfrm>
            <a:off x="10097" y="0"/>
            <a:ext cx="912380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83265" y="2465601"/>
            <a:ext cx="6927995" cy="1683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8000" dirty="0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English</a:t>
            </a:r>
            <a:endParaRPr lang="es-ES" sz="8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5433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GL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" y="0"/>
            <a:ext cx="9131873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2017" y="2492896"/>
            <a:ext cx="6639963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8000" dirty="0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French</a:t>
            </a:r>
            <a:endParaRPr lang="es-ES" sz="8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8753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n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3528" y="2924944"/>
            <a:ext cx="8496944" cy="13960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66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literature</a:t>
            </a:r>
            <a:endParaRPr lang="es-ES" sz="66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386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TERAT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"/>
          <a:stretch/>
        </p:blipFill>
        <p:spPr>
          <a:xfrm>
            <a:off x="76865" y="0"/>
            <a:ext cx="8990269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67744" y="4509120"/>
            <a:ext cx="4608512" cy="18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8000" dirty="0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art</a:t>
            </a:r>
            <a:endParaRPr lang="es-ES" sz="8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754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"/>
          <a:stretch/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292494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dirty="0" err="1" smtClean="0">
                <a:ln w="38100"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P</a:t>
            </a:r>
            <a:r>
              <a:rPr lang="es-ES_tradnl" sz="8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hysical</a:t>
            </a:r>
            <a:r>
              <a:rPr lang="es-ES_tradnl" sz="8000" dirty="0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 </a:t>
            </a:r>
            <a:r>
              <a:rPr lang="es-ES_tradnl" sz="8000" dirty="0" err="1" smtClean="0">
                <a:ln w="38100"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E</a:t>
            </a:r>
            <a:r>
              <a:rPr lang="es-ES_tradnl" sz="8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ducation</a:t>
            </a:r>
            <a:endParaRPr lang="es-ES" sz="8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7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_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b="2086"/>
          <a:stretch/>
        </p:blipFill>
        <p:spPr>
          <a:xfrm>
            <a:off x="0" y="9782"/>
            <a:ext cx="9144000" cy="684821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31640" y="2420888"/>
            <a:ext cx="6545973" cy="17281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6000" dirty="0" err="1" smtClean="0">
                <a:ln w="3810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za" pitchFamily="18" charset="0"/>
                <a:cs typeface="Aharoni" pitchFamily="2" charset="-79"/>
              </a:rPr>
              <a:t>history</a:t>
            </a:r>
            <a:endParaRPr lang="es-ES" sz="6000" dirty="0">
              <a:ln w="3810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825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S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</Words>
  <Application>Microsoft Office PowerPoint</Application>
  <PresentationFormat>Presentación en pantalla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PACKARD</cp:lastModifiedBy>
  <cp:revision>32</cp:revision>
  <dcterms:created xsi:type="dcterms:W3CDTF">2012-11-07T19:46:53Z</dcterms:created>
  <dcterms:modified xsi:type="dcterms:W3CDTF">2013-04-04T21:04:54Z</dcterms:modified>
</cp:coreProperties>
</file>