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6" r:id="rId2"/>
    <p:sldId id="27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F378E-D30C-4ED9-893B-EDE4C287A5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EC757A-538C-4DD5-A9D3-972AA4583D8B}">
      <dgm:prSet phldrT="[Text]" custT="1"/>
      <dgm:spPr/>
      <dgm:t>
        <a:bodyPr/>
        <a:lstStyle/>
        <a:p>
          <a:r>
            <a:rPr lang="cs-CZ" sz="1600" dirty="0" smtClean="0"/>
            <a:t>Indoevropské jazyky</a:t>
          </a:r>
          <a:endParaRPr lang="cs-CZ" sz="1600" dirty="0"/>
        </a:p>
      </dgm:t>
    </dgm:pt>
    <dgm:pt modelId="{7F178E99-AEEE-49A8-864C-78EE552DDCB3}" type="parTrans" cxnId="{5BA20821-B4A1-4F43-B0DD-C589DC8E193F}">
      <dgm:prSet/>
      <dgm:spPr/>
      <dgm:t>
        <a:bodyPr/>
        <a:lstStyle/>
        <a:p>
          <a:endParaRPr lang="cs-CZ"/>
        </a:p>
      </dgm:t>
    </dgm:pt>
    <dgm:pt modelId="{1F403706-1FEE-49E9-B663-5A33FEA08235}" type="sibTrans" cxnId="{5BA20821-B4A1-4F43-B0DD-C589DC8E193F}">
      <dgm:prSet/>
      <dgm:spPr/>
      <dgm:t>
        <a:bodyPr/>
        <a:lstStyle/>
        <a:p>
          <a:endParaRPr lang="cs-CZ"/>
        </a:p>
      </dgm:t>
    </dgm:pt>
    <dgm:pt modelId="{90E8FE42-CCD6-4A34-BF9C-2C951344CCD2}">
      <dgm:prSet phldrT="[Text]" custT="1"/>
      <dgm:spPr/>
      <dgm:t>
        <a:bodyPr/>
        <a:lstStyle/>
        <a:p>
          <a:r>
            <a:rPr lang="cs-CZ" sz="1600" dirty="0" smtClean="0"/>
            <a:t>slovanské</a:t>
          </a:r>
          <a:endParaRPr lang="cs-CZ" sz="1600" dirty="0"/>
        </a:p>
      </dgm:t>
    </dgm:pt>
    <dgm:pt modelId="{EEF704C6-B142-4066-95BC-588AFCD0BE52}" type="parTrans" cxnId="{F7A73725-DC20-4587-AAC1-249A8E40A034}">
      <dgm:prSet/>
      <dgm:spPr/>
      <dgm:t>
        <a:bodyPr/>
        <a:lstStyle/>
        <a:p>
          <a:endParaRPr lang="cs-CZ"/>
        </a:p>
      </dgm:t>
    </dgm:pt>
    <dgm:pt modelId="{690AE8F3-0604-4347-A192-C1D744EEF548}" type="sibTrans" cxnId="{F7A73725-DC20-4587-AAC1-249A8E40A034}">
      <dgm:prSet/>
      <dgm:spPr/>
      <dgm:t>
        <a:bodyPr/>
        <a:lstStyle/>
        <a:p>
          <a:endParaRPr lang="cs-CZ"/>
        </a:p>
      </dgm:t>
    </dgm:pt>
    <dgm:pt modelId="{0C468F97-539A-4F15-B016-CE1868F87454}">
      <dgm:prSet phldrT="[Text]" custT="1"/>
      <dgm:spPr/>
      <dgm:t>
        <a:bodyPr/>
        <a:lstStyle/>
        <a:p>
          <a:r>
            <a:rPr lang="cs-CZ" sz="1600" dirty="0" err="1" smtClean="0"/>
            <a:t>východo</a:t>
          </a:r>
          <a:r>
            <a:rPr lang="cs-CZ" sz="1600" dirty="0" smtClean="0"/>
            <a:t>-slovanské</a:t>
          </a:r>
          <a:endParaRPr lang="cs-CZ" sz="1600" dirty="0"/>
        </a:p>
      </dgm:t>
    </dgm:pt>
    <dgm:pt modelId="{8E2BD95F-E3D5-4756-A468-D72448E9B62C}" type="parTrans" cxnId="{125DE3F8-86C7-42E6-9BA2-F03A56FD89CC}">
      <dgm:prSet/>
      <dgm:spPr/>
      <dgm:t>
        <a:bodyPr/>
        <a:lstStyle/>
        <a:p>
          <a:endParaRPr lang="cs-CZ"/>
        </a:p>
      </dgm:t>
    </dgm:pt>
    <dgm:pt modelId="{08ADE419-B1B2-47B8-BB0C-7A977C85B1A3}" type="sibTrans" cxnId="{125DE3F8-86C7-42E6-9BA2-F03A56FD89CC}">
      <dgm:prSet/>
      <dgm:spPr/>
      <dgm:t>
        <a:bodyPr/>
        <a:lstStyle/>
        <a:p>
          <a:endParaRPr lang="cs-CZ"/>
        </a:p>
      </dgm:t>
    </dgm:pt>
    <dgm:pt modelId="{3F506632-9277-4FC0-8B7B-F9F6C7E464C8}">
      <dgm:prSet phldrT="[Text]" custT="1"/>
      <dgm:spPr/>
      <dgm:t>
        <a:bodyPr/>
        <a:lstStyle/>
        <a:p>
          <a:r>
            <a:rPr lang="cs-CZ" sz="1600" dirty="0" err="1" smtClean="0"/>
            <a:t>jiho</a:t>
          </a:r>
          <a:r>
            <a:rPr lang="cs-CZ" sz="1600" dirty="0" smtClean="0"/>
            <a:t>-slovanské</a:t>
          </a:r>
          <a:endParaRPr lang="cs-CZ" sz="1600" dirty="0"/>
        </a:p>
      </dgm:t>
    </dgm:pt>
    <dgm:pt modelId="{4EACE6F6-FED3-4B3C-AB70-9FCF9BEA879C}" type="parTrans" cxnId="{DE0BBD82-F9CF-4CCE-80A2-F63FB6B0DEE9}">
      <dgm:prSet/>
      <dgm:spPr/>
      <dgm:t>
        <a:bodyPr/>
        <a:lstStyle/>
        <a:p>
          <a:endParaRPr lang="cs-CZ"/>
        </a:p>
      </dgm:t>
    </dgm:pt>
    <dgm:pt modelId="{036A258E-C3C1-440A-AF2A-F7355FE82680}" type="sibTrans" cxnId="{DE0BBD82-F9CF-4CCE-80A2-F63FB6B0DEE9}">
      <dgm:prSet/>
      <dgm:spPr/>
      <dgm:t>
        <a:bodyPr/>
        <a:lstStyle/>
        <a:p>
          <a:endParaRPr lang="cs-CZ"/>
        </a:p>
      </dgm:t>
    </dgm:pt>
    <dgm:pt modelId="{26850CE7-C588-494F-B70F-2D3273167CE0}">
      <dgm:prSet phldrT="[Text]" custT="1"/>
      <dgm:spPr/>
      <dgm:t>
        <a:bodyPr/>
        <a:lstStyle/>
        <a:p>
          <a:r>
            <a:rPr lang="cs-CZ" sz="1600" dirty="0" smtClean="0"/>
            <a:t>germánské</a:t>
          </a:r>
          <a:endParaRPr lang="cs-CZ" sz="1600" dirty="0"/>
        </a:p>
      </dgm:t>
    </dgm:pt>
    <dgm:pt modelId="{88D3B7BA-828E-4A21-B7F3-338A38CDE05F}" type="parTrans" cxnId="{0990B1C9-A7B0-45C8-AEAC-17E008CEE00A}">
      <dgm:prSet/>
      <dgm:spPr/>
      <dgm:t>
        <a:bodyPr/>
        <a:lstStyle/>
        <a:p>
          <a:endParaRPr lang="cs-CZ"/>
        </a:p>
      </dgm:t>
    </dgm:pt>
    <dgm:pt modelId="{404158DB-4DFC-4FC1-B964-32EF717A72D0}" type="sibTrans" cxnId="{0990B1C9-A7B0-45C8-AEAC-17E008CEE00A}">
      <dgm:prSet/>
      <dgm:spPr/>
      <dgm:t>
        <a:bodyPr/>
        <a:lstStyle/>
        <a:p>
          <a:endParaRPr lang="cs-CZ"/>
        </a:p>
      </dgm:t>
    </dgm:pt>
    <dgm:pt modelId="{ED836508-5381-4DBF-A966-BCD1FF8C9DB9}">
      <dgm:prSet custT="1"/>
      <dgm:spPr/>
      <dgm:t>
        <a:bodyPr/>
        <a:lstStyle/>
        <a:p>
          <a:r>
            <a:rPr lang="cs-CZ" sz="1600" dirty="0" smtClean="0"/>
            <a:t>románské</a:t>
          </a:r>
          <a:endParaRPr lang="cs-CZ" sz="1600" dirty="0"/>
        </a:p>
      </dgm:t>
    </dgm:pt>
    <dgm:pt modelId="{FFD5FD5C-7F6B-41EF-B243-C73AC3E02534}" type="parTrans" cxnId="{4CAA35E1-A2CD-4BD4-B125-7D2ADD335402}">
      <dgm:prSet/>
      <dgm:spPr/>
      <dgm:t>
        <a:bodyPr/>
        <a:lstStyle/>
        <a:p>
          <a:endParaRPr lang="cs-CZ"/>
        </a:p>
      </dgm:t>
    </dgm:pt>
    <dgm:pt modelId="{528035D5-29F5-4DD0-B48B-896804989BC0}" type="sibTrans" cxnId="{4CAA35E1-A2CD-4BD4-B125-7D2ADD335402}">
      <dgm:prSet/>
      <dgm:spPr/>
      <dgm:t>
        <a:bodyPr/>
        <a:lstStyle/>
        <a:p>
          <a:endParaRPr lang="cs-CZ"/>
        </a:p>
      </dgm:t>
    </dgm:pt>
    <dgm:pt modelId="{53299CA1-CD6C-4AEB-92C5-B5D4BEC122AD}">
      <dgm:prSet custT="1"/>
      <dgm:spPr/>
      <dgm:t>
        <a:bodyPr/>
        <a:lstStyle/>
        <a:p>
          <a:r>
            <a:rPr lang="cs-CZ" sz="1600" dirty="0" smtClean="0"/>
            <a:t>keltské</a:t>
          </a:r>
          <a:endParaRPr lang="cs-CZ" sz="1600" dirty="0"/>
        </a:p>
      </dgm:t>
    </dgm:pt>
    <dgm:pt modelId="{98A9C506-B5AF-4E2D-ACCB-B2776D34E145}" type="parTrans" cxnId="{A99E5DCC-C95D-48A2-8D0B-7111750F145A}">
      <dgm:prSet/>
      <dgm:spPr/>
      <dgm:t>
        <a:bodyPr/>
        <a:lstStyle/>
        <a:p>
          <a:endParaRPr lang="cs-CZ"/>
        </a:p>
      </dgm:t>
    </dgm:pt>
    <dgm:pt modelId="{52A2D804-C4E5-4793-96A8-05F4797E30D3}" type="sibTrans" cxnId="{A99E5DCC-C95D-48A2-8D0B-7111750F145A}">
      <dgm:prSet/>
      <dgm:spPr/>
      <dgm:t>
        <a:bodyPr/>
        <a:lstStyle/>
        <a:p>
          <a:endParaRPr lang="cs-CZ"/>
        </a:p>
      </dgm:t>
    </dgm:pt>
    <dgm:pt modelId="{E7F81969-5CF2-4C18-8143-E8B9ECB23EC5}">
      <dgm:prSet custT="1"/>
      <dgm:spPr/>
      <dgm:t>
        <a:bodyPr/>
        <a:lstStyle/>
        <a:p>
          <a:r>
            <a:rPr lang="cs-CZ" sz="1600" dirty="0" smtClean="0"/>
            <a:t>řečtina</a:t>
          </a:r>
          <a:endParaRPr lang="cs-CZ" sz="1600" dirty="0"/>
        </a:p>
      </dgm:t>
    </dgm:pt>
    <dgm:pt modelId="{D1D7808F-753D-4EC3-9B3E-EFEF87056066}" type="parTrans" cxnId="{47ABC291-62DD-4A28-AFE5-CC58A956C67F}">
      <dgm:prSet/>
      <dgm:spPr/>
      <dgm:t>
        <a:bodyPr/>
        <a:lstStyle/>
        <a:p>
          <a:endParaRPr lang="cs-CZ"/>
        </a:p>
      </dgm:t>
    </dgm:pt>
    <dgm:pt modelId="{6F7A81A1-0912-42F7-803A-14CFF3370F5E}" type="sibTrans" cxnId="{47ABC291-62DD-4A28-AFE5-CC58A956C67F}">
      <dgm:prSet/>
      <dgm:spPr/>
      <dgm:t>
        <a:bodyPr/>
        <a:lstStyle/>
        <a:p>
          <a:endParaRPr lang="cs-CZ"/>
        </a:p>
      </dgm:t>
    </dgm:pt>
    <dgm:pt modelId="{CAD2CD23-303D-4F27-8C3B-D8E2465E12D3}">
      <dgm:prSet custT="1"/>
      <dgm:spPr/>
      <dgm:t>
        <a:bodyPr/>
        <a:lstStyle/>
        <a:p>
          <a:r>
            <a:rPr lang="cs-CZ" sz="1600" dirty="0" err="1" smtClean="0"/>
            <a:t>západo</a:t>
          </a:r>
          <a:r>
            <a:rPr lang="cs-CZ" sz="1600" dirty="0" smtClean="0"/>
            <a:t>-slovanské</a:t>
          </a:r>
          <a:endParaRPr lang="cs-CZ" sz="1600" dirty="0"/>
        </a:p>
      </dgm:t>
    </dgm:pt>
    <dgm:pt modelId="{336CCD8D-4085-415B-9132-5CB5B5823740}" type="parTrans" cxnId="{ED116AEF-6BA4-426F-891E-A75FFB46990A}">
      <dgm:prSet/>
      <dgm:spPr/>
      <dgm:t>
        <a:bodyPr/>
        <a:lstStyle/>
        <a:p>
          <a:endParaRPr lang="cs-CZ"/>
        </a:p>
      </dgm:t>
    </dgm:pt>
    <dgm:pt modelId="{3BC2CD61-EAA3-466D-A787-385416B788F6}" type="sibTrans" cxnId="{ED116AEF-6BA4-426F-891E-A75FFB46990A}">
      <dgm:prSet/>
      <dgm:spPr/>
      <dgm:t>
        <a:bodyPr/>
        <a:lstStyle/>
        <a:p>
          <a:endParaRPr lang="cs-CZ"/>
        </a:p>
      </dgm:t>
    </dgm:pt>
    <dgm:pt modelId="{21708675-F464-40B1-9FA8-A13BE1186DA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cs-CZ" sz="2000" dirty="0" smtClean="0"/>
            <a:t>čeština</a:t>
          </a:r>
          <a:endParaRPr lang="cs-CZ" sz="2000" dirty="0"/>
        </a:p>
      </dgm:t>
    </dgm:pt>
    <dgm:pt modelId="{F0C250CD-3BC7-4277-ABAB-85BDD1CEB7EC}" type="parTrans" cxnId="{35E52DAE-B7A9-4958-98DE-E1FCE0394ADC}">
      <dgm:prSet/>
      <dgm:spPr/>
      <dgm:t>
        <a:bodyPr/>
        <a:lstStyle/>
        <a:p>
          <a:endParaRPr lang="cs-CZ"/>
        </a:p>
      </dgm:t>
    </dgm:pt>
    <dgm:pt modelId="{D8D92AE0-8978-40B4-ABDB-AFF0E3D80555}" type="sibTrans" cxnId="{35E52DAE-B7A9-4958-98DE-E1FCE0394ADC}">
      <dgm:prSet/>
      <dgm:spPr/>
      <dgm:t>
        <a:bodyPr/>
        <a:lstStyle/>
        <a:p>
          <a:endParaRPr lang="cs-CZ"/>
        </a:p>
      </dgm:t>
    </dgm:pt>
    <dgm:pt modelId="{B773A940-7DEC-497B-8807-714243D5200E}">
      <dgm:prSet/>
      <dgm:spPr/>
      <dgm:t>
        <a:bodyPr/>
        <a:lstStyle/>
        <a:p>
          <a:r>
            <a:rPr lang="cs-CZ" dirty="0" smtClean="0"/>
            <a:t>slovenština</a:t>
          </a:r>
          <a:endParaRPr lang="cs-CZ" dirty="0"/>
        </a:p>
      </dgm:t>
    </dgm:pt>
    <dgm:pt modelId="{1FE96E5F-B0C5-45EF-A6A9-6B87B2926B75}" type="parTrans" cxnId="{E8FA251C-17FD-497B-A635-5522404468D8}">
      <dgm:prSet/>
      <dgm:spPr/>
      <dgm:t>
        <a:bodyPr/>
        <a:lstStyle/>
        <a:p>
          <a:endParaRPr lang="cs-CZ"/>
        </a:p>
      </dgm:t>
    </dgm:pt>
    <dgm:pt modelId="{08C22048-4755-4124-B48C-EAF06A15C73D}" type="sibTrans" cxnId="{E8FA251C-17FD-497B-A635-5522404468D8}">
      <dgm:prSet/>
      <dgm:spPr/>
      <dgm:t>
        <a:bodyPr/>
        <a:lstStyle/>
        <a:p>
          <a:endParaRPr lang="cs-CZ"/>
        </a:p>
      </dgm:t>
    </dgm:pt>
    <dgm:pt modelId="{B013DCF7-EBE5-4FCB-8AC3-4CF6A6BD3474}">
      <dgm:prSet/>
      <dgm:spPr/>
      <dgm:t>
        <a:bodyPr/>
        <a:lstStyle/>
        <a:p>
          <a:r>
            <a:rPr lang="cs-CZ" dirty="0" smtClean="0"/>
            <a:t>lužická srbština</a:t>
          </a:r>
          <a:endParaRPr lang="cs-CZ" dirty="0"/>
        </a:p>
      </dgm:t>
    </dgm:pt>
    <dgm:pt modelId="{3AA91708-A632-42D6-A46F-BD9827910B63}" type="parTrans" cxnId="{6F0AE86A-9878-4CAC-AD04-B7E38C9648FF}">
      <dgm:prSet/>
      <dgm:spPr/>
      <dgm:t>
        <a:bodyPr/>
        <a:lstStyle/>
        <a:p>
          <a:endParaRPr lang="cs-CZ"/>
        </a:p>
      </dgm:t>
    </dgm:pt>
    <dgm:pt modelId="{4429B6C2-CB31-4495-984D-FEAB4BDF17C4}" type="sibTrans" cxnId="{6F0AE86A-9878-4CAC-AD04-B7E38C9648FF}">
      <dgm:prSet/>
      <dgm:spPr/>
      <dgm:t>
        <a:bodyPr/>
        <a:lstStyle/>
        <a:p>
          <a:endParaRPr lang="cs-CZ"/>
        </a:p>
      </dgm:t>
    </dgm:pt>
    <dgm:pt modelId="{4FA82BEE-9A43-4698-8C90-DBC564ACC38A}">
      <dgm:prSet/>
      <dgm:spPr/>
      <dgm:t>
        <a:bodyPr/>
        <a:lstStyle/>
        <a:p>
          <a:r>
            <a:rPr lang="cs-CZ" dirty="0" smtClean="0"/>
            <a:t>polština</a:t>
          </a:r>
          <a:endParaRPr lang="cs-CZ" dirty="0"/>
        </a:p>
      </dgm:t>
    </dgm:pt>
    <dgm:pt modelId="{36222E15-BF86-437E-9BF1-1E0697288541}" type="parTrans" cxnId="{A059396C-975D-444B-B608-26812DEB388A}">
      <dgm:prSet/>
      <dgm:spPr/>
      <dgm:t>
        <a:bodyPr/>
        <a:lstStyle/>
        <a:p>
          <a:endParaRPr lang="cs-CZ"/>
        </a:p>
      </dgm:t>
    </dgm:pt>
    <dgm:pt modelId="{89A346CE-521B-4CD8-A7CF-11C9338BE43E}" type="sibTrans" cxnId="{A059396C-975D-444B-B608-26812DEB388A}">
      <dgm:prSet/>
      <dgm:spPr/>
      <dgm:t>
        <a:bodyPr/>
        <a:lstStyle/>
        <a:p>
          <a:endParaRPr lang="cs-CZ"/>
        </a:p>
      </dgm:t>
    </dgm:pt>
    <dgm:pt modelId="{4419B782-750C-43DC-A81E-DA792B5E6C0B}" type="pres">
      <dgm:prSet presAssocID="{CB3F378E-D30C-4ED9-893B-EDE4C287A5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28D82D5-579D-4666-B183-5C02DE7F3C22}" type="pres">
      <dgm:prSet presAssocID="{53EC757A-538C-4DD5-A9D3-972AA4583D8B}" presName="hierRoot1" presStyleCnt="0"/>
      <dgm:spPr/>
    </dgm:pt>
    <dgm:pt modelId="{561DB708-ED0B-4BF6-B6F8-7B694FDA530A}" type="pres">
      <dgm:prSet presAssocID="{53EC757A-538C-4DD5-A9D3-972AA4583D8B}" presName="composite" presStyleCnt="0"/>
      <dgm:spPr/>
    </dgm:pt>
    <dgm:pt modelId="{72D7A060-F5AF-4A72-B54E-74D72E348620}" type="pres">
      <dgm:prSet presAssocID="{53EC757A-538C-4DD5-A9D3-972AA4583D8B}" presName="background" presStyleLbl="node0" presStyleIdx="0" presStyleCnt="1"/>
      <dgm:spPr/>
    </dgm:pt>
    <dgm:pt modelId="{D7D593A6-0878-4894-B67A-90AB312688D7}" type="pres">
      <dgm:prSet presAssocID="{53EC757A-538C-4DD5-A9D3-972AA4583D8B}" presName="text" presStyleLbl="fgAcc0" presStyleIdx="0" presStyleCnt="1" custScaleX="113167" custLinFactNeighborX="-4824" custLinFactNeighborY="-753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6591B3-150D-4A22-B554-DE1D74F7A319}" type="pres">
      <dgm:prSet presAssocID="{53EC757A-538C-4DD5-A9D3-972AA4583D8B}" presName="hierChild2" presStyleCnt="0"/>
      <dgm:spPr/>
    </dgm:pt>
    <dgm:pt modelId="{15F30B1B-2342-4694-B721-7935487427D7}" type="pres">
      <dgm:prSet presAssocID="{EEF704C6-B142-4066-95BC-588AFCD0BE52}" presName="Name10" presStyleLbl="parChTrans1D2" presStyleIdx="0" presStyleCnt="5"/>
      <dgm:spPr/>
      <dgm:t>
        <a:bodyPr/>
        <a:lstStyle/>
        <a:p>
          <a:endParaRPr lang="cs-CZ"/>
        </a:p>
      </dgm:t>
    </dgm:pt>
    <dgm:pt modelId="{24D686EE-7AB7-441D-80C2-BECBCDC2E1BC}" type="pres">
      <dgm:prSet presAssocID="{90E8FE42-CCD6-4A34-BF9C-2C951344CCD2}" presName="hierRoot2" presStyleCnt="0"/>
      <dgm:spPr/>
    </dgm:pt>
    <dgm:pt modelId="{CD4E6A3B-72D4-47C5-AF3C-B93D4728B634}" type="pres">
      <dgm:prSet presAssocID="{90E8FE42-CCD6-4A34-BF9C-2C951344CCD2}" presName="composite2" presStyleCnt="0"/>
      <dgm:spPr/>
    </dgm:pt>
    <dgm:pt modelId="{E5B16848-75F8-4AA5-9E5A-7513A5E208B2}" type="pres">
      <dgm:prSet presAssocID="{90E8FE42-CCD6-4A34-BF9C-2C951344CCD2}" presName="background2" presStyleLbl="node2" presStyleIdx="0" presStyleCnt="5"/>
      <dgm:spPr/>
    </dgm:pt>
    <dgm:pt modelId="{E8644C07-3405-42A3-BF50-EDB9D3E4D095}" type="pres">
      <dgm:prSet presAssocID="{90E8FE42-CCD6-4A34-BF9C-2C951344CCD2}" presName="text2" presStyleLbl="fgAcc2" presStyleIdx="0" presStyleCnt="5" custLinFactNeighborX="-9074" custLinFactNeighborY="-1595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2B93C84-08EC-47D4-9DEE-202F27AF1620}" type="pres">
      <dgm:prSet presAssocID="{90E8FE42-CCD6-4A34-BF9C-2C951344CCD2}" presName="hierChild3" presStyleCnt="0"/>
      <dgm:spPr/>
    </dgm:pt>
    <dgm:pt modelId="{1C1983E1-7F3E-4F5D-963D-3C70BE3C5294}" type="pres">
      <dgm:prSet presAssocID="{8E2BD95F-E3D5-4756-A468-D72448E9B62C}" presName="Name17" presStyleLbl="parChTrans1D3" presStyleIdx="0" presStyleCnt="3"/>
      <dgm:spPr/>
      <dgm:t>
        <a:bodyPr/>
        <a:lstStyle/>
        <a:p>
          <a:endParaRPr lang="cs-CZ"/>
        </a:p>
      </dgm:t>
    </dgm:pt>
    <dgm:pt modelId="{306160D1-8770-463A-A161-97FBE1B176FD}" type="pres">
      <dgm:prSet presAssocID="{0C468F97-539A-4F15-B016-CE1868F87454}" presName="hierRoot3" presStyleCnt="0"/>
      <dgm:spPr/>
    </dgm:pt>
    <dgm:pt modelId="{130687D1-0D7C-4621-A4FF-AE529D4D5802}" type="pres">
      <dgm:prSet presAssocID="{0C468F97-539A-4F15-B016-CE1868F87454}" presName="composite3" presStyleCnt="0"/>
      <dgm:spPr/>
    </dgm:pt>
    <dgm:pt modelId="{B1E7E254-26D9-4905-95B8-3F2E057A82C7}" type="pres">
      <dgm:prSet presAssocID="{0C468F97-539A-4F15-B016-CE1868F87454}" presName="background3" presStyleLbl="node3" presStyleIdx="0" presStyleCnt="3"/>
      <dgm:spPr/>
    </dgm:pt>
    <dgm:pt modelId="{37E7D8BC-4E23-43E2-B88C-D9DE9C0DAAA7}" type="pres">
      <dgm:prSet presAssocID="{0C468F97-539A-4F15-B016-CE1868F87454}" presName="text3" presStyleLbl="fgAcc3" presStyleIdx="0" presStyleCnt="3" custLinFactNeighborX="643" custLinFactNeighborY="3406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DBB13A-418F-4A7E-98B9-FA68859CAFFC}" type="pres">
      <dgm:prSet presAssocID="{0C468F97-539A-4F15-B016-CE1868F87454}" presName="hierChild4" presStyleCnt="0"/>
      <dgm:spPr/>
    </dgm:pt>
    <dgm:pt modelId="{94C47B42-CD07-4752-BC72-8785055440B1}" type="pres">
      <dgm:prSet presAssocID="{4EACE6F6-FED3-4B3C-AB70-9FCF9BEA879C}" presName="Name17" presStyleLbl="parChTrans1D3" presStyleIdx="1" presStyleCnt="3"/>
      <dgm:spPr/>
      <dgm:t>
        <a:bodyPr/>
        <a:lstStyle/>
        <a:p>
          <a:endParaRPr lang="cs-CZ"/>
        </a:p>
      </dgm:t>
    </dgm:pt>
    <dgm:pt modelId="{8AE3FE74-57D2-48EF-924A-8E723BABBCEA}" type="pres">
      <dgm:prSet presAssocID="{3F506632-9277-4FC0-8B7B-F9F6C7E464C8}" presName="hierRoot3" presStyleCnt="0"/>
      <dgm:spPr/>
    </dgm:pt>
    <dgm:pt modelId="{1BA1C36F-D49E-4147-A3BA-DA7B47DC6F20}" type="pres">
      <dgm:prSet presAssocID="{3F506632-9277-4FC0-8B7B-F9F6C7E464C8}" presName="composite3" presStyleCnt="0"/>
      <dgm:spPr/>
    </dgm:pt>
    <dgm:pt modelId="{DE041B31-3365-4DE6-A30C-50FFDBD56099}" type="pres">
      <dgm:prSet presAssocID="{3F506632-9277-4FC0-8B7B-F9F6C7E464C8}" presName="background3" presStyleLbl="node3" presStyleIdx="1" presStyleCnt="3"/>
      <dgm:spPr/>
    </dgm:pt>
    <dgm:pt modelId="{DE66FC57-DCFB-4A7F-9A8F-B5DECCE8DE26}" type="pres">
      <dgm:prSet presAssocID="{3F506632-9277-4FC0-8B7B-F9F6C7E464C8}" presName="text3" presStyleLbl="fgAcc3" presStyleIdx="1" presStyleCnt="3" custLinFactNeighborX="2768" custLinFactNeighborY="3406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69D836-6493-454F-B4AA-BD9F46915C2A}" type="pres">
      <dgm:prSet presAssocID="{3F506632-9277-4FC0-8B7B-F9F6C7E464C8}" presName="hierChild4" presStyleCnt="0"/>
      <dgm:spPr/>
    </dgm:pt>
    <dgm:pt modelId="{3E44E50B-883B-4B8C-A46A-3AA1FDE1EF80}" type="pres">
      <dgm:prSet presAssocID="{336CCD8D-4085-415B-9132-5CB5B5823740}" presName="Name17" presStyleLbl="parChTrans1D3" presStyleIdx="2" presStyleCnt="3"/>
      <dgm:spPr/>
      <dgm:t>
        <a:bodyPr/>
        <a:lstStyle/>
        <a:p>
          <a:endParaRPr lang="cs-CZ"/>
        </a:p>
      </dgm:t>
    </dgm:pt>
    <dgm:pt modelId="{9837633A-4B22-4D79-B430-31B15D86FC5A}" type="pres">
      <dgm:prSet presAssocID="{CAD2CD23-303D-4F27-8C3B-D8E2465E12D3}" presName="hierRoot3" presStyleCnt="0"/>
      <dgm:spPr/>
    </dgm:pt>
    <dgm:pt modelId="{B76E125A-25F1-4F60-BC98-04F0C24F47F1}" type="pres">
      <dgm:prSet presAssocID="{CAD2CD23-303D-4F27-8C3B-D8E2465E12D3}" presName="composite3" presStyleCnt="0"/>
      <dgm:spPr/>
    </dgm:pt>
    <dgm:pt modelId="{9F569AE2-76F9-4696-B75A-C0A2A64B8DCB}" type="pres">
      <dgm:prSet presAssocID="{CAD2CD23-303D-4F27-8C3B-D8E2465E12D3}" presName="background3" presStyleLbl="node3" presStyleIdx="2" presStyleCnt="3"/>
      <dgm:spPr/>
    </dgm:pt>
    <dgm:pt modelId="{04B1B764-9084-41DA-877E-51A2D2278D14}" type="pres">
      <dgm:prSet presAssocID="{CAD2CD23-303D-4F27-8C3B-D8E2465E12D3}" presName="text3" presStyleLbl="fgAcc3" presStyleIdx="2" presStyleCnt="3" custLinFactNeighborX="4894" custLinFactNeighborY="340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178EE4-6DAE-438A-8B31-D846CB7AAA79}" type="pres">
      <dgm:prSet presAssocID="{CAD2CD23-303D-4F27-8C3B-D8E2465E12D3}" presName="hierChild4" presStyleCnt="0"/>
      <dgm:spPr/>
    </dgm:pt>
    <dgm:pt modelId="{E5F7F281-6F02-4324-B3D6-1A4F114B78F7}" type="pres">
      <dgm:prSet presAssocID="{F0C250CD-3BC7-4277-ABAB-85BDD1CEB7EC}" presName="Name23" presStyleLbl="parChTrans1D4" presStyleIdx="0" presStyleCnt="4"/>
      <dgm:spPr/>
      <dgm:t>
        <a:bodyPr/>
        <a:lstStyle/>
        <a:p>
          <a:endParaRPr lang="cs-CZ"/>
        </a:p>
      </dgm:t>
    </dgm:pt>
    <dgm:pt modelId="{95F60D44-83F8-432E-93F3-1F5D78FBAAD9}" type="pres">
      <dgm:prSet presAssocID="{21708675-F464-40B1-9FA8-A13BE1186DAE}" presName="hierRoot4" presStyleCnt="0"/>
      <dgm:spPr/>
    </dgm:pt>
    <dgm:pt modelId="{C4D664F0-5B5D-4921-BE8B-EF73E295F73A}" type="pres">
      <dgm:prSet presAssocID="{21708675-F464-40B1-9FA8-A13BE1186DAE}" presName="composite4" presStyleCnt="0"/>
      <dgm:spPr/>
    </dgm:pt>
    <dgm:pt modelId="{9700A163-10CB-4555-B77C-A76F580C6438}" type="pres">
      <dgm:prSet presAssocID="{21708675-F464-40B1-9FA8-A13BE1186DAE}" presName="background4" presStyleLbl="node4" presStyleIdx="0" presStyleCnt="4"/>
      <dgm:spPr/>
    </dgm:pt>
    <dgm:pt modelId="{A1982C2C-3B56-48FD-ACE4-A762BFC2B1CA}" type="pres">
      <dgm:prSet presAssocID="{21708675-F464-40B1-9FA8-A13BE1186DAE}" presName="text4" presStyleLbl="fgAcc4" presStyleIdx="0" presStyleCnt="4" custLinFactY="21384" custLinFactNeighborX="-125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5500E5-A43D-4BA0-BB28-965ECDD5BED6}" type="pres">
      <dgm:prSet presAssocID="{21708675-F464-40B1-9FA8-A13BE1186DAE}" presName="hierChild5" presStyleCnt="0"/>
      <dgm:spPr/>
    </dgm:pt>
    <dgm:pt modelId="{3CEF1979-7813-4543-957A-AD627946E641}" type="pres">
      <dgm:prSet presAssocID="{1FE96E5F-B0C5-45EF-A6A9-6B87B2926B75}" presName="Name23" presStyleLbl="parChTrans1D4" presStyleIdx="1" presStyleCnt="4"/>
      <dgm:spPr/>
      <dgm:t>
        <a:bodyPr/>
        <a:lstStyle/>
        <a:p>
          <a:endParaRPr lang="cs-CZ"/>
        </a:p>
      </dgm:t>
    </dgm:pt>
    <dgm:pt modelId="{E906174C-4370-4F5B-8450-E7A1636B139B}" type="pres">
      <dgm:prSet presAssocID="{B773A940-7DEC-497B-8807-714243D5200E}" presName="hierRoot4" presStyleCnt="0"/>
      <dgm:spPr/>
    </dgm:pt>
    <dgm:pt modelId="{B5FB02A1-0F15-4189-A2E7-5090D4EFA9B5}" type="pres">
      <dgm:prSet presAssocID="{B773A940-7DEC-497B-8807-714243D5200E}" presName="composite4" presStyleCnt="0"/>
      <dgm:spPr/>
    </dgm:pt>
    <dgm:pt modelId="{D827E13B-5320-4969-8973-3DC82C912870}" type="pres">
      <dgm:prSet presAssocID="{B773A940-7DEC-497B-8807-714243D5200E}" presName="background4" presStyleLbl="node4" presStyleIdx="1" presStyleCnt="4"/>
      <dgm:spPr/>
    </dgm:pt>
    <dgm:pt modelId="{42BD210D-011F-4B69-92B0-C251FE211C73}" type="pres">
      <dgm:prSet presAssocID="{B773A940-7DEC-497B-8807-714243D5200E}" presName="text4" presStyleLbl="fgAcc4" presStyleIdx="1" presStyleCnt="4" custLinFactY="21384" custLinFactNeighborX="87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D79286E-23CA-48CF-900E-80D75AECF432}" type="pres">
      <dgm:prSet presAssocID="{B773A940-7DEC-497B-8807-714243D5200E}" presName="hierChild5" presStyleCnt="0"/>
      <dgm:spPr/>
    </dgm:pt>
    <dgm:pt modelId="{319AED7A-CDA5-4435-B733-09AC2F798F37}" type="pres">
      <dgm:prSet presAssocID="{36222E15-BF86-437E-9BF1-1E0697288541}" presName="Name23" presStyleLbl="parChTrans1D4" presStyleIdx="2" presStyleCnt="4"/>
      <dgm:spPr/>
      <dgm:t>
        <a:bodyPr/>
        <a:lstStyle/>
        <a:p>
          <a:endParaRPr lang="cs-CZ"/>
        </a:p>
      </dgm:t>
    </dgm:pt>
    <dgm:pt modelId="{292C5C65-0A11-40BE-8C2B-3F7D5C95E242}" type="pres">
      <dgm:prSet presAssocID="{4FA82BEE-9A43-4698-8C90-DBC564ACC38A}" presName="hierRoot4" presStyleCnt="0"/>
      <dgm:spPr/>
    </dgm:pt>
    <dgm:pt modelId="{FAB473CA-872A-4A7C-9C7A-17F2AAB2BF92}" type="pres">
      <dgm:prSet presAssocID="{4FA82BEE-9A43-4698-8C90-DBC564ACC38A}" presName="composite4" presStyleCnt="0"/>
      <dgm:spPr/>
    </dgm:pt>
    <dgm:pt modelId="{6A1CFD80-127D-457D-B3EF-9798D93B39B6}" type="pres">
      <dgm:prSet presAssocID="{4FA82BEE-9A43-4698-8C90-DBC564ACC38A}" presName="background4" presStyleLbl="node4" presStyleIdx="2" presStyleCnt="4"/>
      <dgm:spPr/>
    </dgm:pt>
    <dgm:pt modelId="{A32C41E9-D064-4E7E-8568-BD90CBD58CD9}" type="pres">
      <dgm:prSet presAssocID="{4FA82BEE-9A43-4698-8C90-DBC564ACC38A}" presName="text4" presStyleLbl="fgAcc4" presStyleIdx="2" presStyleCnt="4" custLinFactY="21384" custLinFactNeighborX="2995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67A56DB-901A-4B0E-AC44-8E007A260908}" type="pres">
      <dgm:prSet presAssocID="{4FA82BEE-9A43-4698-8C90-DBC564ACC38A}" presName="hierChild5" presStyleCnt="0"/>
      <dgm:spPr/>
    </dgm:pt>
    <dgm:pt modelId="{A61FB959-F36C-4FB3-86E6-841D57BC8194}" type="pres">
      <dgm:prSet presAssocID="{3AA91708-A632-42D6-A46F-BD9827910B63}" presName="Name23" presStyleLbl="parChTrans1D4" presStyleIdx="3" presStyleCnt="4"/>
      <dgm:spPr/>
      <dgm:t>
        <a:bodyPr/>
        <a:lstStyle/>
        <a:p>
          <a:endParaRPr lang="cs-CZ"/>
        </a:p>
      </dgm:t>
    </dgm:pt>
    <dgm:pt modelId="{F729EDB9-37DE-4D36-99FA-9BAE69CFC444}" type="pres">
      <dgm:prSet presAssocID="{B013DCF7-EBE5-4FCB-8AC3-4CF6A6BD3474}" presName="hierRoot4" presStyleCnt="0"/>
      <dgm:spPr/>
    </dgm:pt>
    <dgm:pt modelId="{FD03278B-5FA1-49AA-BD31-91BFC7EAA92B}" type="pres">
      <dgm:prSet presAssocID="{B013DCF7-EBE5-4FCB-8AC3-4CF6A6BD3474}" presName="composite4" presStyleCnt="0"/>
      <dgm:spPr/>
    </dgm:pt>
    <dgm:pt modelId="{9985A704-DCE3-4790-8535-EB9C23FB80FF}" type="pres">
      <dgm:prSet presAssocID="{B013DCF7-EBE5-4FCB-8AC3-4CF6A6BD3474}" presName="background4" presStyleLbl="node4" presStyleIdx="3" presStyleCnt="4"/>
      <dgm:spPr/>
    </dgm:pt>
    <dgm:pt modelId="{F477F68B-5B52-4692-B0DB-1B27B873309E}" type="pres">
      <dgm:prSet presAssocID="{B013DCF7-EBE5-4FCB-8AC3-4CF6A6BD3474}" presName="text4" presStyleLbl="fgAcc4" presStyleIdx="3" presStyleCnt="4" custLinFactY="21384" custLinFactNeighborX="11042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5A1294-5C80-4CAB-A460-ED9825375D97}" type="pres">
      <dgm:prSet presAssocID="{B013DCF7-EBE5-4FCB-8AC3-4CF6A6BD3474}" presName="hierChild5" presStyleCnt="0"/>
      <dgm:spPr/>
    </dgm:pt>
    <dgm:pt modelId="{89465BC5-1071-43BD-BEBC-FEBAA0BA3B43}" type="pres">
      <dgm:prSet presAssocID="{88D3B7BA-828E-4A21-B7F3-338A38CDE05F}" presName="Name10" presStyleLbl="parChTrans1D2" presStyleIdx="1" presStyleCnt="5"/>
      <dgm:spPr/>
      <dgm:t>
        <a:bodyPr/>
        <a:lstStyle/>
        <a:p>
          <a:endParaRPr lang="cs-CZ"/>
        </a:p>
      </dgm:t>
    </dgm:pt>
    <dgm:pt modelId="{7F761FE0-A59C-4BEE-9795-9EFF6CBA8485}" type="pres">
      <dgm:prSet presAssocID="{26850CE7-C588-494F-B70F-2D3273167CE0}" presName="hierRoot2" presStyleCnt="0"/>
      <dgm:spPr/>
    </dgm:pt>
    <dgm:pt modelId="{FF4AED03-5FC8-4BE7-9B5E-F799A3720366}" type="pres">
      <dgm:prSet presAssocID="{26850CE7-C588-494F-B70F-2D3273167CE0}" presName="composite2" presStyleCnt="0"/>
      <dgm:spPr/>
    </dgm:pt>
    <dgm:pt modelId="{28B12F17-FEAA-4408-B1E3-593D540EB37C}" type="pres">
      <dgm:prSet presAssocID="{26850CE7-C588-494F-B70F-2D3273167CE0}" presName="background2" presStyleLbl="node2" presStyleIdx="1" presStyleCnt="5"/>
      <dgm:spPr/>
    </dgm:pt>
    <dgm:pt modelId="{BF1037E0-6814-4329-B2B4-9E29FD6BAC07}" type="pres">
      <dgm:prSet presAssocID="{26850CE7-C588-494F-B70F-2D3273167CE0}" presName="text2" presStyleLbl="fgAcc2" presStyleIdx="1" presStyleCnt="5" custLinFactNeighborX="4893" custLinFactNeighborY="-1595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598BAD-2103-431B-B040-429A15E57868}" type="pres">
      <dgm:prSet presAssocID="{26850CE7-C588-494F-B70F-2D3273167CE0}" presName="hierChild3" presStyleCnt="0"/>
      <dgm:spPr/>
    </dgm:pt>
    <dgm:pt modelId="{1E98CA77-AEA0-49DE-A8BB-0BCF06EBC268}" type="pres">
      <dgm:prSet presAssocID="{FFD5FD5C-7F6B-41EF-B243-C73AC3E02534}" presName="Name10" presStyleLbl="parChTrans1D2" presStyleIdx="2" presStyleCnt="5"/>
      <dgm:spPr/>
      <dgm:t>
        <a:bodyPr/>
        <a:lstStyle/>
        <a:p>
          <a:endParaRPr lang="cs-CZ"/>
        </a:p>
      </dgm:t>
    </dgm:pt>
    <dgm:pt modelId="{65A85A1D-97C7-4A3D-8142-6058BF969E68}" type="pres">
      <dgm:prSet presAssocID="{ED836508-5381-4DBF-A966-BCD1FF8C9DB9}" presName="hierRoot2" presStyleCnt="0"/>
      <dgm:spPr/>
    </dgm:pt>
    <dgm:pt modelId="{5614A075-CC6A-4F52-BA59-785D43FE63A3}" type="pres">
      <dgm:prSet presAssocID="{ED836508-5381-4DBF-A966-BCD1FF8C9DB9}" presName="composite2" presStyleCnt="0"/>
      <dgm:spPr/>
    </dgm:pt>
    <dgm:pt modelId="{F6BE5A73-548B-4BBD-9D5B-C0B476541672}" type="pres">
      <dgm:prSet presAssocID="{ED836508-5381-4DBF-A966-BCD1FF8C9DB9}" presName="background2" presStyleLbl="node2" presStyleIdx="2" presStyleCnt="5"/>
      <dgm:spPr/>
    </dgm:pt>
    <dgm:pt modelId="{847D288B-F3EA-4368-86F2-CA1CC34384E8}" type="pres">
      <dgm:prSet presAssocID="{ED836508-5381-4DBF-A966-BCD1FF8C9DB9}" presName="text2" presStyleLbl="fgAcc2" presStyleIdx="2" presStyleCnt="5" custLinFactNeighborX="7019" custLinFactNeighborY="-159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5DFF32-385E-4CA3-B67C-4D740184F862}" type="pres">
      <dgm:prSet presAssocID="{ED836508-5381-4DBF-A966-BCD1FF8C9DB9}" presName="hierChild3" presStyleCnt="0"/>
      <dgm:spPr/>
    </dgm:pt>
    <dgm:pt modelId="{8A3B00C2-13AE-4328-BFC1-6679E8E81FC1}" type="pres">
      <dgm:prSet presAssocID="{98A9C506-B5AF-4E2D-ACCB-B2776D34E145}" presName="Name10" presStyleLbl="parChTrans1D2" presStyleIdx="3" presStyleCnt="5"/>
      <dgm:spPr/>
      <dgm:t>
        <a:bodyPr/>
        <a:lstStyle/>
        <a:p>
          <a:endParaRPr lang="cs-CZ"/>
        </a:p>
      </dgm:t>
    </dgm:pt>
    <dgm:pt modelId="{E1F1619A-DBEF-4F26-A47F-B4536CF2B3CC}" type="pres">
      <dgm:prSet presAssocID="{53299CA1-CD6C-4AEB-92C5-B5D4BEC122AD}" presName="hierRoot2" presStyleCnt="0"/>
      <dgm:spPr/>
    </dgm:pt>
    <dgm:pt modelId="{6A9C8DAC-C962-4D20-BDC6-1AB63420072A}" type="pres">
      <dgm:prSet presAssocID="{53299CA1-CD6C-4AEB-92C5-B5D4BEC122AD}" presName="composite2" presStyleCnt="0"/>
      <dgm:spPr/>
    </dgm:pt>
    <dgm:pt modelId="{42BC7966-92C8-47C4-A6F8-4D4CD5E8DE58}" type="pres">
      <dgm:prSet presAssocID="{53299CA1-CD6C-4AEB-92C5-B5D4BEC122AD}" presName="background2" presStyleLbl="node2" presStyleIdx="3" presStyleCnt="5"/>
      <dgm:spPr/>
    </dgm:pt>
    <dgm:pt modelId="{CE260006-F40A-43F8-9186-B02C18638CC9}" type="pres">
      <dgm:prSet presAssocID="{53299CA1-CD6C-4AEB-92C5-B5D4BEC122AD}" presName="text2" presStyleLbl="fgAcc2" presStyleIdx="3" presStyleCnt="5" custLinFactNeighborX="3222" custLinFactNeighborY="-1595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7B733C-F094-46EF-B40A-61721D71F4B2}" type="pres">
      <dgm:prSet presAssocID="{53299CA1-CD6C-4AEB-92C5-B5D4BEC122AD}" presName="hierChild3" presStyleCnt="0"/>
      <dgm:spPr/>
    </dgm:pt>
    <dgm:pt modelId="{B3D321BA-C318-4CEF-AB0A-83139131FBDA}" type="pres">
      <dgm:prSet presAssocID="{D1D7808F-753D-4EC3-9B3E-EFEF87056066}" presName="Name10" presStyleLbl="parChTrans1D2" presStyleIdx="4" presStyleCnt="5"/>
      <dgm:spPr/>
      <dgm:t>
        <a:bodyPr/>
        <a:lstStyle/>
        <a:p>
          <a:endParaRPr lang="cs-CZ"/>
        </a:p>
      </dgm:t>
    </dgm:pt>
    <dgm:pt modelId="{630A9EEF-A32F-4759-B526-F1B32CDA56FD}" type="pres">
      <dgm:prSet presAssocID="{E7F81969-5CF2-4C18-8143-E8B9ECB23EC5}" presName="hierRoot2" presStyleCnt="0"/>
      <dgm:spPr/>
    </dgm:pt>
    <dgm:pt modelId="{61280045-6D7E-4923-A981-F6CBCA6EB4AD}" type="pres">
      <dgm:prSet presAssocID="{E7F81969-5CF2-4C18-8143-E8B9ECB23EC5}" presName="composite2" presStyleCnt="0"/>
      <dgm:spPr/>
    </dgm:pt>
    <dgm:pt modelId="{1D4398AF-761B-4280-A6D5-8E9B7BA850E3}" type="pres">
      <dgm:prSet presAssocID="{E7F81969-5CF2-4C18-8143-E8B9ECB23EC5}" presName="background2" presStyleLbl="node2" presStyleIdx="4" presStyleCnt="5"/>
      <dgm:spPr/>
    </dgm:pt>
    <dgm:pt modelId="{E3CD5708-FF95-41F4-B915-08B41CDE2A38}" type="pres">
      <dgm:prSet presAssocID="{E7F81969-5CF2-4C18-8143-E8B9ECB23EC5}" presName="text2" presStyleLbl="fgAcc2" presStyleIdx="4" presStyleCnt="5" custLinFactNeighborX="-574" custLinFactNeighborY="-1595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E025C89-D293-49ED-B160-7FEECC40CB65}" type="pres">
      <dgm:prSet presAssocID="{E7F81969-5CF2-4C18-8143-E8B9ECB23EC5}" presName="hierChild3" presStyleCnt="0"/>
      <dgm:spPr/>
    </dgm:pt>
  </dgm:ptLst>
  <dgm:cxnLst>
    <dgm:cxn modelId="{A059396C-975D-444B-B608-26812DEB388A}" srcId="{CAD2CD23-303D-4F27-8C3B-D8E2465E12D3}" destId="{4FA82BEE-9A43-4698-8C90-DBC564ACC38A}" srcOrd="2" destOrd="0" parTransId="{36222E15-BF86-437E-9BF1-1E0697288541}" sibTransId="{89A346CE-521B-4CD8-A7CF-11C9338BE43E}"/>
    <dgm:cxn modelId="{4C053093-EFFD-48C9-A99E-8CE35EB2BA6B}" type="presOf" srcId="{CAD2CD23-303D-4F27-8C3B-D8E2465E12D3}" destId="{04B1B764-9084-41DA-877E-51A2D2278D14}" srcOrd="0" destOrd="0" presId="urn:microsoft.com/office/officeart/2005/8/layout/hierarchy1"/>
    <dgm:cxn modelId="{CF64D1EE-ED0E-4736-BD3D-D0C3F7EDDDC9}" type="presOf" srcId="{0C468F97-539A-4F15-B016-CE1868F87454}" destId="{37E7D8BC-4E23-43E2-B88C-D9DE9C0DAAA7}" srcOrd="0" destOrd="0" presId="urn:microsoft.com/office/officeart/2005/8/layout/hierarchy1"/>
    <dgm:cxn modelId="{ED116AEF-6BA4-426F-891E-A75FFB46990A}" srcId="{90E8FE42-CCD6-4A34-BF9C-2C951344CCD2}" destId="{CAD2CD23-303D-4F27-8C3B-D8E2465E12D3}" srcOrd="2" destOrd="0" parTransId="{336CCD8D-4085-415B-9132-5CB5B5823740}" sibTransId="{3BC2CD61-EAA3-466D-A787-385416B788F6}"/>
    <dgm:cxn modelId="{84CF7E1C-2F59-4BBB-9761-B52C27601E7E}" type="presOf" srcId="{21708675-F464-40B1-9FA8-A13BE1186DAE}" destId="{A1982C2C-3B56-48FD-ACE4-A762BFC2B1CA}" srcOrd="0" destOrd="0" presId="urn:microsoft.com/office/officeart/2005/8/layout/hierarchy1"/>
    <dgm:cxn modelId="{CB0034FC-109B-456D-9B78-8CB42A0ADC49}" type="presOf" srcId="{88D3B7BA-828E-4A21-B7F3-338A38CDE05F}" destId="{89465BC5-1071-43BD-BEBC-FEBAA0BA3B43}" srcOrd="0" destOrd="0" presId="urn:microsoft.com/office/officeart/2005/8/layout/hierarchy1"/>
    <dgm:cxn modelId="{A99E5DCC-C95D-48A2-8D0B-7111750F145A}" srcId="{53EC757A-538C-4DD5-A9D3-972AA4583D8B}" destId="{53299CA1-CD6C-4AEB-92C5-B5D4BEC122AD}" srcOrd="3" destOrd="0" parTransId="{98A9C506-B5AF-4E2D-ACCB-B2776D34E145}" sibTransId="{52A2D804-C4E5-4793-96A8-05F4797E30D3}"/>
    <dgm:cxn modelId="{DE0BBD82-F9CF-4CCE-80A2-F63FB6B0DEE9}" srcId="{90E8FE42-CCD6-4A34-BF9C-2C951344CCD2}" destId="{3F506632-9277-4FC0-8B7B-F9F6C7E464C8}" srcOrd="1" destOrd="0" parTransId="{4EACE6F6-FED3-4B3C-AB70-9FCF9BEA879C}" sibTransId="{036A258E-C3C1-440A-AF2A-F7355FE82680}"/>
    <dgm:cxn modelId="{35E52DAE-B7A9-4958-98DE-E1FCE0394ADC}" srcId="{CAD2CD23-303D-4F27-8C3B-D8E2465E12D3}" destId="{21708675-F464-40B1-9FA8-A13BE1186DAE}" srcOrd="0" destOrd="0" parTransId="{F0C250CD-3BC7-4277-ABAB-85BDD1CEB7EC}" sibTransId="{D8D92AE0-8978-40B4-ABDB-AFF0E3D80555}"/>
    <dgm:cxn modelId="{1F7C091D-5CD3-47AD-B1CD-BF3504827CCB}" type="presOf" srcId="{E7F81969-5CF2-4C18-8143-E8B9ECB23EC5}" destId="{E3CD5708-FF95-41F4-B915-08B41CDE2A38}" srcOrd="0" destOrd="0" presId="urn:microsoft.com/office/officeart/2005/8/layout/hierarchy1"/>
    <dgm:cxn modelId="{F7A73725-DC20-4587-AAC1-249A8E40A034}" srcId="{53EC757A-538C-4DD5-A9D3-972AA4583D8B}" destId="{90E8FE42-CCD6-4A34-BF9C-2C951344CCD2}" srcOrd="0" destOrd="0" parTransId="{EEF704C6-B142-4066-95BC-588AFCD0BE52}" sibTransId="{690AE8F3-0604-4347-A192-C1D744EEF548}"/>
    <dgm:cxn modelId="{4CAA35E1-A2CD-4BD4-B125-7D2ADD335402}" srcId="{53EC757A-538C-4DD5-A9D3-972AA4583D8B}" destId="{ED836508-5381-4DBF-A966-BCD1FF8C9DB9}" srcOrd="2" destOrd="0" parTransId="{FFD5FD5C-7F6B-41EF-B243-C73AC3E02534}" sibTransId="{528035D5-29F5-4DD0-B48B-896804989BC0}"/>
    <dgm:cxn modelId="{9878015F-669A-4287-B9E5-739503CD6227}" type="presOf" srcId="{1FE96E5F-B0C5-45EF-A6A9-6B87B2926B75}" destId="{3CEF1979-7813-4543-957A-AD627946E641}" srcOrd="0" destOrd="0" presId="urn:microsoft.com/office/officeart/2005/8/layout/hierarchy1"/>
    <dgm:cxn modelId="{562E912B-C8D2-4D95-97B4-D6A8BB5B4869}" type="presOf" srcId="{336CCD8D-4085-415B-9132-5CB5B5823740}" destId="{3E44E50B-883B-4B8C-A46A-3AA1FDE1EF80}" srcOrd="0" destOrd="0" presId="urn:microsoft.com/office/officeart/2005/8/layout/hierarchy1"/>
    <dgm:cxn modelId="{BADA8C3F-0C44-4441-BC7D-5FB221BE6D23}" type="presOf" srcId="{3AA91708-A632-42D6-A46F-BD9827910B63}" destId="{A61FB959-F36C-4FB3-86E6-841D57BC8194}" srcOrd="0" destOrd="0" presId="urn:microsoft.com/office/officeart/2005/8/layout/hierarchy1"/>
    <dgm:cxn modelId="{8D592CE7-4AFC-447C-B837-18C4D9F76B3E}" type="presOf" srcId="{53299CA1-CD6C-4AEB-92C5-B5D4BEC122AD}" destId="{CE260006-F40A-43F8-9186-B02C18638CC9}" srcOrd="0" destOrd="0" presId="urn:microsoft.com/office/officeart/2005/8/layout/hierarchy1"/>
    <dgm:cxn modelId="{C7E10BA3-1866-4745-8DB5-8045FCB9DA8B}" type="presOf" srcId="{98A9C506-B5AF-4E2D-ACCB-B2776D34E145}" destId="{8A3B00C2-13AE-4328-BFC1-6679E8E81FC1}" srcOrd="0" destOrd="0" presId="urn:microsoft.com/office/officeart/2005/8/layout/hierarchy1"/>
    <dgm:cxn modelId="{546577EB-5521-4EBE-A33A-5CD6EB7901ED}" type="presOf" srcId="{4FA82BEE-9A43-4698-8C90-DBC564ACC38A}" destId="{A32C41E9-D064-4E7E-8568-BD90CBD58CD9}" srcOrd="0" destOrd="0" presId="urn:microsoft.com/office/officeart/2005/8/layout/hierarchy1"/>
    <dgm:cxn modelId="{5BA20821-B4A1-4F43-B0DD-C589DC8E193F}" srcId="{CB3F378E-D30C-4ED9-893B-EDE4C287A50E}" destId="{53EC757A-538C-4DD5-A9D3-972AA4583D8B}" srcOrd="0" destOrd="0" parTransId="{7F178E99-AEEE-49A8-864C-78EE552DDCB3}" sibTransId="{1F403706-1FEE-49E9-B663-5A33FEA08235}"/>
    <dgm:cxn modelId="{078DD60E-AE25-48FB-A4F5-392AE0CD8DA9}" type="presOf" srcId="{EEF704C6-B142-4066-95BC-588AFCD0BE52}" destId="{15F30B1B-2342-4694-B721-7935487427D7}" srcOrd="0" destOrd="0" presId="urn:microsoft.com/office/officeart/2005/8/layout/hierarchy1"/>
    <dgm:cxn modelId="{6F0AE86A-9878-4CAC-AD04-B7E38C9648FF}" srcId="{CAD2CD23-303D-4F27-8C3B-D8E2465E12D3}" destId="{B013DCF7-EBE5-4FCB-8AC3-4CF6A6BD3474}" srcOrd="3" destOrd="0" parTransId="{3AA91708-A632-42D6-A46F-BD9827910B63}" sibTransId="{4429B6C2-CB31-4495-984D-FEAB4BDF17C4}"/>
    <dgm:cxn modelId="{CAA33268-77C4-4FA9-8BFD-015E39E11726}" type="presOf" srcId="{4EACE6F6-FED3-4B3C-AB70-9FCF9BEA879C}" destId="{94C47B42-CD07-4752-BC72-8785055440B1}" srcOrd="0" destOrd="0" presId="urn:microsoft.com/office/officeart/2005/8/layout/hierarchy1"/>
    <dgm:cxn modelId="{7D7976A6-3D61-4456-82B1-2D9DDC712D12}" type="presOf" srcId="{53EC757A-538C-4DD5-A9D3-972AA4583D8B}" destId="{D7D593A6-0878-4894-B67A-90AB312688D7}" srcOrd="0" destOrd="0" presId="urn:microsoft.com/office/officeart/2005/8/layout/hierarchy1"/>
    <dgm:cxn modelId="{167624D6-4089-4398-B68C-03AD6E95B7E3}" type="presOf" srcId="{3F506632-9277-4FC0-8B7B-F9F6C7E464C8}" destId="{DE66FC57-DCFB-4A7F-9A8F-B5DECCE8DE26}" srcOrd="0" destOrd="0" presId="urn:microsoft.com/office/officeart/2005/8/layout/hierarchy1"/>
    <dgm:cxn modelId="{0B3AE9EA-E816-450E-8F23-C9762C46AD87}" type="presOf" srcId="{CB3F378E-D30C-4ED9-893B-EDE4C287A50E}" destId="{4419B782-750C-43DC-A81E-DA792B5E6C0B}" srcOrd="0" destOrd="0" presId="urn:microsoft.com/office/officeart/2005/8/layout/hierarchy1"/>
    <dgm:cxn modelId="{287DAD0C-F611-4F15-A06C-3EC291F56D39}" type="presOf" srcId="{36222E15-BF86-437E-9BF1-1E0697288541}" destId="{319AED7A-CDA5-4435-B733-09AC2F798F37}" srcOrd="0" destOrd="0" presId="urn:microsoft.com/office/officeart/2005/8/layout/hierarchy1"/>
    <dgm:cxn modelId="{9313DDD0-222B-492D-ADB1-254477CF12D4}" type="presOf" srcId="{8E2BD95F-E3D5-4756-A468-D72448E9B62C}" destId="{1C1983E1-7F3E-4F5D-963D-3C70BE3C5294}" srcOrd="0" destOrd="0" presId="urn:microsoft.com/office/officeart/2005/8/layout/hierarchy1"/>
    <dgm:cxn modelId="{D3D54BC8-48C2-4356-A451-A13D314BDDA7}" type="presOf" srcId="{D1D7808F-753D-4EC3-9B3E-EFEF87056066}" destId="{B3D321BA-C318-4CEF-AB0A-83139131FBDA}" srcOrd="0" destOrd="0" presId="urn:microsoft.com/office/officeart/2005/8/layout/hierarchy1"/>
    <dgm:cxn modelId="{DE0ED3A6-2535-4E19-AD34-5B69391B9405}" type="presOf" srcId="{B773A940-7DEC-497B-8807-714243D5200E}" destId="{42BD210D-011F-4B69-92B0-C251FE211C73}" srcOrd="0" destOrd="0" presId="urn:microsoft.com/office/officeart/2005/8/layout/hierarchy1"/>
    <dgm:cxn modelId="{125DE3F8-86C7-42E6-9BA2-F03A56FD89CC}" srcId="{90E8FE42-CCD6-4A34-BF9C-2C951344CCD2}" destId="{0C468F97-539A-4F15-B016-CE1868F87454}" srcOrd="0" destOrd="0" parTransId="{8E2BD95F-E3D5-4756-A468-D72448E9B62C}" sibTransId="{08ADE419-B1B2-47B8-BB0C-7A977C85B1A3}"/>
    <dgm:cxn modelId="{632205AD-685E-4E83-AC41-9E30A05779B3}" type="presOf" srcId="{ED836508-5381-4DBF-A966-BCD1FF8C9DB9}" destId="{847D288B-F3EA-4368-86F2-CA1CC34384E8}" srcOrd="0" destOrd="0" presId="urn:microsoft.com/office/officeart/2005/8/layout/hierarchy1"/>
    <dgm:cxn modelId="{6C0E0CA1-FDA8-4C76-8287-3449F047EFE9}" type="presOf" srcId="{FFD5FD5C-7F6B-41EF-B243-C73AC3E02534}" destId="{1E98CA77-AEA0-49DE-A8BB-0BCF06EBC268}" srcOrd="0" destOrd="0" presId="urn:microsoft.com/office/officeart/2005/8/layout/hierarchy1"/>
    <dgm:cxn modelId="{0990B1C9-A7B0-45C8-AEAC-17E008CEE00A}" srcId="{53EC757A-538C-4DD5-A9D3-972AA4583D8B}" destId="{26850CE7-C588-494F-B70F-2D3273167CE0}" srcOrd="1" destOrd="0" parTransId="{88D3B7BA-828E-4A21-B7F3-338A38CDE05F}" sibTransId="{404158DB-4DFC-4FC1-B964-32EF717A72D0}"/>
    <dgm:cxn modelId="{3CB66C89-8E1B-419F-8106-11AF872E5431}" type="presOf" srcId="{F0C250CD-3BC7-4277-ABAB-85BDD1CEB7EC}" destId="{E5F7F281-6F02-4324-B3D6-1A4F114B78F7}" srcOrd="0" destOrd="0" presId="urn:microsoft.com/office/officeart/2005/8/layout/hierarchy1"/>
    <dgm:cxn modelId="{47ABC291-62DD-4A28-AFE5-CC58A956C67F}" srcId="{53EC757A-538C-4DD5-A9D3-972AA4583D8B}" destId="{E7F81969-5CF2-4C18-8143-E8B9ECB23EC5}" srcOrd="4" destOrd="0" parTransId="{D1D7808F-753D-4EC3-9B3E-EFEF87056066}" sibTransId="{6F7A81A1-0912-42F7-803A-14CFF3370F5E}"/>
    <dgm:cxn modelId="{E8FA251C-17FD-497B-A635-5522404468D8}" srcId="{CAD2CD23-303D-4F27-8C3B-D8E2465E12D3}" destId="{B773A940-7DEC-497B-8807-714243D5200E}" srcOrd="1" destOrd="0" parTransId="{1FE96E5F-B0C5-45EF-A6A9-6B87B2926B75}" sibTransId="{08C22048-4755-4124-B48C-EAF06A15C73D}"/>
    <dgm:cxn modelId="{DEE0BD71-CAC8-43E0-B4C7-329329D351F2}" type="presOf" srcId="{26850CE7-C588-494F-B70F-2D3273167CE0}" destId="{BF1037E0-6814-4329-B2B4-9E29FD6BAC07}" srcOrd="0" destOrd="0" presId="urn:microsoft.com/office/officeart/2005/8/layout/hierarchy1"/>
    <dgm:cxn modelId="{F15678AC-49E8-4FB6-AA15-FF56BD34131E}" type="presOf" srcId="{90E8FE42-CCD6-4A34-BF9C-2C951344CCD2}" destId="{E8644C07-3405-42A3-BF50-EDB9D3E4D095}" srcOrd="0" destOrd="0" presId="urn:microsoft.com/office/officeart/2005/8/layout/hierarchy1"/>
    <dgm:cxn modelId="{28EDECA9-E4DF-4CBC-BED6-9146CBE81553}" type="presOf" srcId="{B013DCF7-EBE5-4FCB-8AC3-4CF6A6BD3474}" destId="{F477F68B-5B52-4692-B0DB-1B27B873309E}" srcOrd="0" destOrd="0" presId="urn:microsoft.com/office/officeart/2005/8/layout/hierarchy1"/>
    <dgm:cxn modelId="{3F86A217-8B1F-47FE-9DAB-11BD349D2ED5}" type="presParOf" srcId="{4419B782-750C-43DC-A81E-DA792B5E6C0B}" destId="{B28D82D5-579D-4666-B183-5C02DE7F3C22}" srcOrd="0" destOrd="0" presId="urn:microsoft.com/office/officeart/2005/8/layout/hierarchy1"/>
    <dgm:cxn modelId="{F091766D-986F-422C-B737-E2370D991AF2}" type="presParOf" srcId="{B28D82D5-579D-4666-B183-5C02DE7F3C22}" destId="{561DB708-ED0B-4BF6-B6F8-7B694FDA530A}" srcOrd="0" destOrd="0" presId="urn:microsoft.com/office/officeart/2005/8/layout/hierarchy1"/>
    <dgm:cxn modelId="{57A3C8B0-36F0-4027-A142-9EBB966990C7}" type="presParOf" srcId="{561DB708-ED0B-4BF6-B6F8-7B694FDA530A}" destId="{72D7A060-F5AF-4A72-B54E-74D72E348620}" srcOrd="0" destOrd="0" presId="urn:microsoft.com/office/officeart/2005/8/layout/hierarchy1"/>
    <dgm:cxn modelId="{DF93D9D2-F8B5-474B-A096-E649D69BF287}" type="presParOf" srcId="{561DB708-ED0B-4BF6-B6F8-7B694FDA530A}" destId="{D7D593A6-0878-4894-B67A-90AB312688D7}" srcOrd="1" destOrd="0" presId="urn:microsoft.com/office/officeart/2005/8/layout/hierarchy1"/>
    <dgm:cxn modelId="{F973F988-CA38-491B-A918-87E17998043F}" type="presParOf" srcId="{B28D82D5-579D-4666-B183-5C02DE7F3C22}" destId="{236591B3-150D-4A22-B554-DE1D74F7A319}" srcOrd="1" destOrd="0" presId="urn:microsoft.com/office/officeart/2005/8/layout/hierarchy1"/>
    <dgm:cxn modelId="{EDDC981B-F954-492D-9985-22AE8A93B92D}" type="presParOf" srcId="{236591B3-150D-4A22-B554-DE1D74F7A319}" destId="{15F30B1B-2342-4694-B721-7935487427D7}" srcOrd="0" destOrd="0" presId="urn:microsoft.com/office/officeart/2005/8/layout/hierarchy1"/>
    <dgm:cxn modelId="{44B36099-BDB4-4C06-8507-01B3095E0ECE}" type="presParOf" srcId="{236591B3-150D-4A22-B554-DE1D74F7A319}" destId="{24D686EE-7AB7-441D-80C2-BECBCDC2E1BC}" srcOrd="1" destOrd="0" presId="urn:microsoft.com/office/officeart/2005/8/layout/hierarchy1"/>
    <dgm:cxn modelId="{030CA0A2-4E32-40EC-A271-CEAC1873EC7A}" type="presParOf" srcId="{24D686EE-7AB7-441D-80C2-BECBCDC2E1BC}" destId="{CD4E6A3B-72D4-47C5-AF3C-B93D4728B634}" srcOrd="0" destOrd="0" presId="urn:microsoft.com/office/officeart/2005/8/layout/hierarchy1"/>
    <dgm:cxn modelId="{4BB8DF0B-0A92-4839-920E-1912DA940758}" type="presParOf" srcId="{CD4E6A3B-72D4-47C5-AF3C-B93D4728B634}" destId="{E5B16848-75F8-4AA5-9E5A-7513A5E208B2}" srcOrd="0" destOrd="0" presId="urn:microsoft.com/office/officeart/2005/8/layout/hierarchy1"/>
    <dgm:cxn modelId="{CD433E3B-F130-4975-8736-53509945D6CF}" type="presParOf" srcId="{CD4E6A3B-72D4-47C5-AF3C-B93D4728B634}" destId="{E8644C07-3405-42A3-BF50-EDB9D3E4D095}" srcOrd="1" destOrd="0" presId="urn:microsoft.com/office/officeart/2005/8/layout/hierarchy1"/>
    <dgm:cxn modelId="{06DADE5C-3E8D-40C6-8C65-11A568CDF200}" type="presParOf" srcId="{24D686EE-7AB7-441D-80C2-BECBCDC2E1BC}" destId="{42B93C84-08EC-47D4-9DEE-202F27AF1620}" srcOrd="1" destOrd="0" presId="urn:microsoft.com/office/officeart/2005/8/layout/hierarchy1"/>
    <dgm:cxn modelId="{F51C97BF-B733-4912-91A4-7392491727A3}" type="presParOf" srcId="{42B93C84-08EC-47D4-9DEE-202F27AF1620}" destId="{1C1983E1-7F3E-4F5D-963D-3C70BE3C5294}" srcOrd="0" destOrd="0" presId="urn:microsoft.com/office/officeart/2005/8/layout/hierarchy1"/>
    <dgm:cxn modelId="{8FFF4FC1-A1D4-4BD1-B715-E59AA50425B0}" type="presParOf" srcId="{42B93C84-08EC-47D4-9DEE-202F27AF1620}" destId="{306160D1-8770-463A-A161-97FBE1B176FD}" srcOrd="1" destOrd="0" presId="urn:microsoft.com/office/officeart/2005/8/layout/hierarchy1"/>
    <dgm:cxn modelId="{4CBD114E-8BA1-441A-AF4B-D5D57D4E28B0}" type="presParOf" srcId="{306160D1-8770-463A-A161-97FBE1B176FD}" destId="{130687D1-0D7C-4621-A4FF-AE529D4D5802}" srcOrd="0" destOrd="0" presId="urn:microsoft.com/office/officeart/2005/8/layout/hierarchy1"/>
    <dgm:cxn modelId="{FD1D5C5A-05BD-4B1A-AB1E-2606AB78BEFE}" type="presParOf" srcId="{130687D1-0D7C-4621-A4FF-AE529D4D5802}" destId="{B1E7E254-26D9-4905-95B8-3F2E057A82C7}" srcOrd="0" destOrd="0" presId="urn:microsoft.com/office/officeart/2005/8/layout/hierarchy1"/>
    <dgm:cxn modelId="{C903D3F9-AF3F-47EB-B064-51AAEAE5F6C2}" type="presParOf" srcId="{130687D1-0D7C-4621-A4FF-AE529D4D5802}" destId="{37E7D8BC-4E23-43E2-B88C-D9DE9C0DAAA7}" srcOrd="1" destOrd="0" presId="urn:microsoft.com/office/officeart/2005/8/layout/hierarchy1"/>
    <dgm:cxn modelId="{44FDE969-724A-4A66-9761-E21FF456A2C7}" type="presParOf" srcId="{306160D1-8770-463A-A161-97FBE1B176FD}" destId="{8CDBB13A-418F-4A7E-98B9-FA68859CAFFC}" srcOrd="1" destOrd="0" presId="urn:microsoft.com/office/officeart/2005/8/layout/hierarchy1"/>
    <dgm:cxn modelId="{D7980188-7EC7-485F-8274-4D4840052BB3}" type="presParOf" srcId="{42B93C84-08EC-47D4-9DEE-202F27AF1620}" destId="{94C47B42-CD07-4752-BC72-8785055440B1}" srcOrd="2" destOrd="0" presId="urn:microsoft.com/office/officeart/2005/8/layout/hierarchy1"/>
    <dgm:cxn modelId="{6C55BFED-B457-4BB3-A006-17983DFA8414}" type="presParOf" srcId="{42B93C84-08EC-47D4-9DEE-202F27AF1620}" destId="{8AE3FE74-57D2-48EF-924A-8E723BABBCEA}" srcOrd="3" destOrd="0" presId="urn:microsoft.com/office/officeart/2005/8/layout/hierarchy1"/>
    <dgm:cxn modelId="{D48154B2-E197-423B-8E76-6D921425E353}" type="presParOf" srcId="{8AE3FE74-57D2-48EF-924A-8E723BABBCEA}" destId="{1BA1C36F-D49E-4147-A3BA-DA7B47DC6F20}" srcOrd="0" destOrd="0" presId="urn:microsoft.com/office/officeart/2005/8/layout/hierarchy1"/>
    <dgm:cxn modelId="{BA38A4FF-3A11-448C-8E55-983D32713483}" type="presParOf" srcId="{1BA1C36F-D49E-4147-A3BA-DA7B47DC6F20}" destId="{DE041B31-3365-4DE6-A30C-50FFDBD56099}" srcOrd="0" destOrd="0" presId="urn:microsoft.com/office/officeart/2005/8/layout/hierarchy1"/>
    <dgm:cxn modelId="{2D9D9D62-EE68-4496-8B00-C143CC70BD1B}" type="presParOf" srcId="{1BA1C36F-D49E-4147-A3BA-DA7B47DC6F20}" destId="{DE66FC57-DCFB-4A7F-9A8F-B5DECCE8DE26}" srcOrd="1" destOrd="0" presId="urn:microsoft.com/office/officeart/2005/8/layout/hierarchy1"/>
    <dgm:cxn modelId="{E2A49E55-D37B-42E6-88A1-5D56CBCBC3F2}" type="presParOf" srcId="{8AE3FE74-57D2-48EF-924A-8E723BABBCEA}" destId="{C069D836-6493-454F-B4AA-BD9F46915C2A}" srcOrd="1" destOrd="0" presId="urn:microsoft.com/office/officeart/2005/8/layout/hierarchy1"/>
    <dgm:cxn modelId="{BB2B2278-3796-462B-B6B4-4CA9EB453ACE}" type="presParOf" srcId="{42B93C84-08EC-47D4-9DEE-202F27AF1620}" destId="{3E44E50B-883B-4B8C-A46A-3AA1FDE1EF80}" srcOrd="4" destOrd="0" presId="urn:microsoft.com/office/officeart/2005/8/layout/hierarchy1"/>
    <dgm:cxn modelId="{F7ECC834-2565-4857-B6BC-CB486D0EE087}" type="presParOf" srcId="{42B93C84-08EC-47D4-9DEE-202F27AF1620}" destId="{9837633A-4B22-4D79-B430-31B15D86FC5A}" srcOrd="5" destOrd="0" presId="urn:microsoft.com/office/officeart/2005/8/layout/hierarchy1"/>
    <dgm:cxn modelId="{C5DF09E8-6B71-4402-B7C0-47009410C043}" type="presParOf" srcId="{9837633A-4B22-4D79-B430-31B15D86FC5A}" destId="{B76E125A-25F1-4F60-BC98-04F0C24F47F1}" srcOrd="0" destOrd="0" presId="urn:microsoft.com/office/officeart/2005/8/layout/hierarchy1"/>
    <dgm:cxn modelId="{47159B73-7D26-463B-8DCB-BAF924D9E833}" type="presParOf" srcId="{B76E125A-25F1-4F60-BC98-04F0C24F47F1}" destId="{9F569AE2-76F9-4696-B75A-C0A2A64B8DCB}" srcOrd="0" destOrd="0" presId="urn:microsoft.com/office/officeart/2005/8/layout/hierarchy1"/>
    <dgm:cxn modelId="{72202E3E-F261-40D3-B925-163199B4FAC1}" type="presParOf" srcId="{B76E125A-25F1-4F60-BC98-04F0C24F47F1}" destId="{04B1B764-9084-41DA-877E-51A2D2278D14}" srcOrd="1" destOrd="0" presId="urn:microsoft.com/office/officeart/2005/8/layout/hierarchy1"/>
    <dgm:cxn modelId="{671F1F52-1E4E-4F00-90F5-C1279D3CFD4D}" type="presParOf" srcId="{9837633A-4B22-4D79-B430-31B15D86FC5A}" destId="{45178EE4-6DAE-438A-8B31-D846CB7AAA79}" srcOrd="1" destOrd="0" presId="urn:microsoft.com/office/officeart/2005/8/layout/hierarchy1"/>
    <dgm:cxn modelId="{74D5D2FA-B95A-4027-A29D-61938C0CB9CC}" type="presParOf" srcId="{45178EE4-6DAE-438A-8B31-D846CB7AAA79}" destId="{E5F7F281-6F02-4324-B3D6-1A4F114B78F7}" srcOrd="0" destOrd="0" presId="urn:microsoft.com/office/officeart/2005/8/layout/hierarchy1"/>
    <dgm:cxn modelId="{55FD9E38-F9C9-4328-ABF8-D0776F7375BB}" type="presParOf" srcId="{45178EE4-6DAE-438A-8B31-D846CB7AAA79}" destId="{95F60D44-83F8-432E-93F3-1F5D78FBAAD9}" srcOrd="1" destOrd="0" presId="urn:microsoft.com/office/officeart/2005/8/layout/hierarchy1"/>
    <dgm:cxn modelId="{95B51E93-DC95-4553-9550-F72AD06F291F}" type="presParOf" srcId="{95F60D44-83F8-432E-93F3-1F5D78FBAAD9}" destId="{C4D664F0-5B5D-4921-BE8B-EF73E295F73A}" srcOrd="0" destOrd="0" presId="urn:microsoft.com/office/officeart/2005/8/layout/hierarchy1"/>
    <dgm:cxn modelId="{D41A6820-09D8-4EBF-99BE-6D9714D9FAF4}" type="presParOf" srcId="{C4D664F0-5B5D-4921-BE8B-EF73E295F73A}" destId="{9700A163-10CB-4555-B77C-A76F580C6438}" srcOrd="0" destOrd="0" presId="urn:microsoft.com/office/officeart/2005/8/layout/hierarchy1"/>
    <dgm:cxn modelId="{FD5055DB-FAAC-437A-849B-3007B6546EC6}" type="presParOf" srcId="{C4D664F0-5B5D-4921-BE8B-EF73E295F73A}" destId="{A1982C2C-3B56-48FD-ACE4-A762BFC2B1CA}" srcOrd="1" destOrd="0" presId="urn:microsoft.com/office/officeart/2005/8/layout/hierarchy1"/>
    <dgm:cxn modelId="{38D103E8-5A09-4146-90DF-BF4E70833B4B}" type="presParOf" srcId="{95F60D44-83F8-432E-93F3-1F5D78FBAAD9}" destId="{CA5500E5-A43D-4BA0-BB28-965ECDD5BED6}" srcOrd="1" destOrd="0" presId="urn:microsoft.com/office/officeart/2005/8/layout/hierarchy1"/>
    <dgm:cxn modelId="{C2AF1207-D822-4AB6-9985-BB35725CE2A3}" type="presParOf" srcId="{45178EE4-6DAE-438A-8B31-D846CB7AAA79}" destId="{3CEF1979-7813-4543-957A-AD627946E641}" srcOrd="2" destOrd="0" presId="urn:microsoft.com/office/officeart/2005/8/layout/hierarchy1"/>
    <dgm:cxn modelId="{A3725947-0072-4729-AFC2-C26E54F722B6}" type="presParOf" srcId="{45178EE4-6DAE-438A-8B31-D846CB7AAA79}" destId="{E906174C-4370-4F5B-8450-E7A1636B139B}" srcOrd="3" destOrd="0" presId="urn:microsoft.com/office/officeart/2005/8/layout/hierarchy1"/>
    <dgm:cxn modelId="{7EE97662-59F1-4E6F-8B31-E16FD30579E0}" type="presParOf" srcId="{E906174C-4370-4F5B-8450-E7A1636B139B}" destId="{B5FB02A1-0F15-4189-A2E7-5090D4EFA9B5}" srcOrd="0" destOrd="0" presId="urn:microsoft.com/office/officeart/2005/8/layout/hierarchy1"/>
    <dgm:cxn modelId="{7E064C79-B0A1-4D03-B426-A2D671E3C4FD}" type="presParOf" srcId="{B5FB02A1-0F15-4189-A2E7-5090D4EFA9B5}" destId="{D827E13B-5320-4969-8973-3DC82C912870}" srcOrd="0" destOrd="0" presId="urn:microsoft.com/office/officeart/2005/8/layout/hierarchy1"/>
    <dgm:cxn modelId="{8E476194-6EA8-4061-A9A4-A0ADFF48F934}" type="presParOf" srcId="{B5FB02A1-0F15-4189-A2E7-5090D4EFA9B5}" destId="{42BD210D-011F-4B69-92B0-C251FE211C73}" srcOrd="1" destOrd="0" presId="urn:microsoft.com/office/officeart/2005/8/layout/hierarchy1"/>
    <dgm:cxn modelId="{0E78991B-3EBF-4301-8819-9CC5ED00642F}" type="presParOf" srcId="{E906174C-4370-4F5B-8450-E7A1636B139B}" destId="{1D79286E-23CA-48CF-900E-80D75AECF432}" srcOrd="1" destOrd="0" presId="urn:microsoft.com/office/officeart/2005/8/layout/hierarchy1"/>
    <dgm:cxn modelId="{64133BD3-AF67-40B7-97BA-2928D4A95F28}" type="presParOf" srcId="{45178EE4-6DAE-438A-8B31-D846CB7AAA79}" destId="{319AED7A-CDA5-4435-B733-09AC2F798F37}" srcOrd="4" destOrd="0" presId="urn:microsoft.com/office/officeart/2005/8/layout/hierarchy1"/>
    <dgm:cxn modelId="{F5992D33-7A6B-4550-B724-166CA6C06D04}" type="presParOf" srcId="{45178EE4-6DAE-438A-8B31-D846CB7AAA79}" destId="{292C5C65-0A11-40BE-8C2B-3F7D5C95E242}" srcOrd="5" destOrd="0" presId="urn:microsoft.com/office/officeart/2005/8/layout/hierarchy1"/>
    <dgm:cxn modelId="{929B26A0-77D9-4FB6-B905-9E30FD546990}" type="presParOf" srcId="{292C5C65-0A11-40BE-8C2B-3F7D5C95E242}" destId="{FAB473CA-872A-4A7C-9C7A-17F2AAB2BF92}" srcOrd="0" destOrd="0" presId="urn:microsoft.com/office/officeart/2005/8/layout/hierarchy1"/>
    <dgm:cxn modelId="{C17A4EE7-1FA1-4F7B-B2D9-720968D89119}" type="presParOf" srcId="{FAB473CA-872A-4A7C-9C7A-17F2AAB2BF92}" destId="{6A1CFD80-127D-457D-B3EF-9798D93B39B6}" srcOrd="0" destOrd="0" presId="urn:microsoft.com/office/officeart/2005/8/layout/hierarchy1"/>
    <dgm:cxn modelId="{F446B515-176C-429A-97F5-82767DAF7D21}" type="presParOf" srcId="{FAB473CA-872A-4A7C-9C7A-17F2AAB2BF92}" destId="{A32C41E9-D064-4E7E-8568-BD90CBD58CD9}" srcOrd="1" destOrd="0" presId="urn:microsoft.com/office/officeart/2005/8/layout/hierarchy1"/>
    <dgm:cxn modelId="{229DDB18-FFAB-4794-BFAC-EFFF1C2C798F}" type="presParOf" srcId="{292C5C65-0A11-40BE-8C2B-3F7D5C95E242}" destId="{767A56DB-901A-4B0E-AC44-8E007A260908}" srcOrd="1" destOrd="0" presId="urn:microsoft.com/office/officeart/2005/8/layout/hierarchy1"/>
    <dgm:cxn modelId="{C32D16FD-6CA9-4E7E-8940-D207ED94277B}" type="presParOf" srcId="{45178EE4-6DAE-438A-8B31-D846CB7AAA79}" destId="{A61FB959-F36C-4FB3-86E6-841D57BC8194}" srcOrd="6" destOrd="0" presId="urn:microsoft.com/office/officeart/2005/8/layout/hierarchy1"/>
    <dgm:cxn modelId="{FC493C9C-E4E3-4647-978A-19DBE871A666}" type="presParOf" srcId="{45178EE4-6DAE-438A-8B31-D846CB7AAA79}" destId="{F729EDB9-37DE-4D36-99FA-9BAE69CFC444}" srcOrd="7" destOrd="0" presId="urn:microsoft.com/office/officeart/2005/8/layout/hierarchy1"/>
    <dgm:cxn modelId="{B8ACDCAA-8A2B-4F3D-AAA6-E9E5A9389ECF}" type="presParOf" srcId="{F729EDB9-37DE-4D36-99FA-9BAE69CFC444}" destId="{FD03278B-5FA1-49AA-BD31-91BFC7EAA92B}" srcOrd="0" destOrd="0" presId="urn:microsoft.com/office/officeart/2005/8/layout/hierarchy1"/>
    <dgm:cxn modelId="{FB469598-CDAB-4B55-B951-069FF9CC3A60}" type="presParOf" srcId="{FD03278B-5FA1-49AA-BD31-91BFC7EAA92B}" destId="{9985A704-DCE3-4790-8535-EB9C23FB80FF}" srcOrd="0" destOrd="0" presId="urn:microsoft.com/office/officeart/2005/8/layout/hierarchy1"/>
    <dgm:cxn modelId="{CD0CF73F-BBC0-451E-8E90-52C74AEEFE6E}" type="presParOf" srcId="{FD03278B-5FA1-49AA-BD31-91BFC7EAA92B}" destId="{F477F68B-5B52-4692-B0DB-1B27B873309E}" srcOrd="1" destOrd="0" presId="urn:microsoft.com/office/officeart/2005/8/layout/hierarchy1"/>
    <dgm:cxn modelId="{BB073CE2-4E03-4CBC-AAB9-18168260A1BD}" type="presParOf" srcId="{F729EDB9-37DE-4D36-99FA-9BAE69CFC444}" destId="{7E5A1294-5C80-4CAB-A460-ED9825375D97}" srcOrd="1" destOrd="0" presId="urn:microsoft.com/office/officeart/2005/8/layout/hierarchy1"/>
    <dgm:cxn modelId="{C3F46CDE-F057-4667-9B2C-A6C51067ACB1}" type="presParOf" srcId="{236591B3-150D-4A22-B554-DE1D74F7A319}" destId="{89465BC5-1071-43BD-BEBC-FEBAA0BA3B43}" srcOrd="2" destOrd="0" presId="urn:microsoft.com/office/officeart/2005/8/layout/hierarchy1"/>
    <dgm:cxn modelId="{807CD37C-65CE-413C-A159-31F5DD6AFF5C}" type="presParOf" srcId="{236591B3-150D-4A22-B554-DE1D74F7A319}" destId="{7F761FE0-A59C-4BEE-9795-9EFF6CBA8485}" srcOrd="3" destOrd="0" presId="urn:microsoft.com/office/officeart/2005/8/layout/hierarchy1"/>
    <dgm:cxn modelId="{FC14D99F-D6BF-46C6-B9D5-626D4A82CB40}" type="presParOf" srcId="{7F761FE0-A59C-4BEE-9795-9EFF6CBA8485}" destId="{FF4AED03-5FC8-4BE7-9B5E-F799A3720366}" srcOrd="0" destOrd="0" presId="urn:microsoft.com/office/officeart/2005/8/layout/hierarchy1"/>
    <dgm:cxn modelId="{F9E488B0-BCA5-4E05-97AF-5C729BA98E85}" type="presParOf" srcId="{FF4AED03-5FC8-4BE7-9B5E-F799A3720366}" destId="{28B12F17-FEAA-4408-B1E3-593D540EB37C}" srcOrd="0" destOrd="0" presId="urn:microsoft.com/office/officeart/2005/8/layout/hierarchy1"/>
    <dgm:cxn modelId="{7718F5BE-40A6-4DCB-9756-B02726E5C37B}" type="presParOf" srcId="{FF4AED03-5FC8-4BE7-9B5E-F799A3720366}" destId="{BF1037E0-6814-4329-B2B4-9E29FD6BAC07}" srcOrd="1" destOrd="0" presId="urn:microsoft.com/office/officeart/2005/8/layout/hierarchy1"/>
    <dgm:cxn modelId="{ED5123F0-76B2-4E0F-9066-F53025905B26}" type="presParOf" srcId="{7F761FE0-A59C-4BEE-9795-9EFF6CBA8485}" destId="{1B598BAD-2103-431B-B040-429A15E57868}" srcOrd="1" destOrd="0" presId="urn:microsoft.com/office/officeart/2005/8/layout/hierarchy1"/>
    <dgm:cxn modelId="{ED658643-8E4A-419A-90E4-9A81A92DD5F7}" type="presParOf" srcId="{236591B3-150D-4A22-B554-DE1D74F7A319}" destId="{1E98CA77-AEA0-49DE-A8BB-0BCF06EBC268}" srcOrd="4" destOrd="0" presId="urn:microsoft.com/office/officeart/2005/8/layout/hierarchy1"/>
    <dgm:cxn modelId="{56900270-3DBC-4D3F-BD50-79A675135DE2}" type="presParOf" srcId="{236591B3-150D-4A22-B554-DE1D74F7A319}" destId="{65A85A1D-97C7-4A3D-8142-6058BF969E68}" srcOrd="5" destOrd="0" presId="urn:microsoft.com/office/officeart/2005/8/layout/hierarchy1"/>
    <dgm:cxn modelId="{F38524DA-0363-43D6-85D4-07D9F38CAC48}" type="presParOf" srcId="{65A85A1D-97C7-4A3D-8142-6058BF969E68}" destId="{5614A075-CC6A-4F52-BA59-785D43FE63A3}" srcOrd="0" destOrd="0" presId="urn:microsoft.com/office/officeart/2005/8/layout/hierarchy1"/>
    <dgm:cxn modelId="{7B9CD9EA-786D-4BC0-9D90-2C437F559284}" type="presParOf" srcId="{5614A075-CC6A-4F52-BA59-785D43FE63A3}" destId="{F6BE5A73-548B-4BBD-9D5B-C0B476541672}" srcOrd="0" destOrd="0" presId="urn:microsoft.com/office/officeart/2005/8/layout/hierarchy1"/>
    <dgm:cxn modelId="{AF9E669A-B1DE-4DA3-9566-EE901C248972}" type="presParOf" srcId="{5614A075-CC6A-4F52-BA59-785D43FE63A3}" destId="{847D288B-F3EA-4368-86F2-CA1CC34384E8}" srcOrd="1" destOrd="0" presId="urn:microsoft.com/office/officeart/2005/8/layout/hierarchy1"/>
    <dgm:cxn modelId="{AFD70EA9-C1BD-4D20-9815-FAA36F9EC422}" type="presParOf" srcId="{65A85A1D-97C7-4A3D-8142-6058BF969E68}" destId="{735DFF32-385E-4CA3-B67C-4D740184F862}" srcOrd="1" destOrd="0" presId="urn:microsoft.com/office/officeart/2005/8/layout/hierarchy1"/>
    <dgm:cxn modelId="{8F50F35A-54A3-47E7-9331-33693BC4733C}" type="presParOf" srcId="{236591B3-150D-4A22-B554-DE1D74F7A319}" destId="{8A3B00C2-13AE-4328-BFC1-6679E8E81FC1}" srcOrd="6" destOrd="0" presId="urn:microsoft.com/office/officeart/2005/8/layout/hierarchy1"/>
    <dgm:cxn modelId="{01BEE2D9-BFD3-49B6-B81E-EB298C59C236}" type="presParOf" srcId="{236591B3-150D-4A22-B554-DE1D74F7A319}" destId="{E1F1619A-DBEF-4F26-A47F-B4536CF2B3CC}" srcOrd="7" destOrd="0" presId="urn:microsoft.com/office/officeart/2005/8/layout/hierarchy1"/>
    <dgm:cxn modelId="{3A720612-610C-4EB9-BADE-7474FF7EFBF1}" type="presParOf" srcId="{E1F1619A-DBEF-4F26-A47F-B4536CF2B3CC}" destId="{6A9C8DAC-C962-4D20-BDC6-1AB63420072A}" srcOrd="0" destOrd="0" presId="urn:microsoft.com/office/officeart/2005/8/layout/hierarchy1"/>
    <dgm:cxn modelId="{B60719F1-E45F-4788-8E9E-97F899607830}" type="presParOf" srcId="{6A9C8DAC-C962-4D20-BDC6-1AB63420072A}" destId="{42BC7966-92C8-47C4-A6F8-4D4CD5E8DE58}" srcOrd="0" destOrd="0" presId="urn:microsoft.com/office/officeart/2005/8/layout/hierarchy1"/>
    <dgm:cxn modelId="{0897755F-B95E-4027-AE0D-F7E740AA67FF}" type="presParOf" srcId="{6A9C8DAC-C962-4D20-BDC6-1AB63420072A}" destId="{CE260006-F40A-43F8-9186-B02C18638CC9}" srcOrd="1" destOrd="0" presId="urn:microsoft.com/office/officeart/2005/8/layout/hierarchy1"/>
    <dgm:cxn modelId="{23DCCA88-8E5F-435C-9DC9-9D4D33081978}" type="presParOf" srcId="{E1F1619A-DBEF-4F26-A47F-B4536CF2B3CC}" destId="{147B733C-F094-46EF-B40A-61721D71F4B2}" srcOrd="1" destOrd="0" presId="urn:microsoft.com/office/officeart/2005/8/layout/hierarchy1"/>
    <dgm:cxn modelId="{160449D7-D11F-460F-9531-9681F5D95C91}" type="presParOf" srcId="{236591B3-150D-4A22-B554-DE1D74F7A319}" destId="{B3D321BA-C318-4CEF-AB0A-83139131FBDA}" srcOrd="8" destOrd="0" presId="urn:microsoft.com/office/officeart/2005/8/layout/hierarchy1"/>
    <dgm:cxn modelId="{2E7A462E-2408-4EDE-839C-07B97638BB96}" type="presParOf" srcId="{236591B3-150D-4A22-B554-DE1D74F7A319}" destId="{630A9EEF-A32F-4759-B526-F1B32CDA56FD}" srcOrd="9" destOrd="0" presId="urn:microsoft.com/office/officeart/2005/8/layout/hierarchy1"/>
    <dgm:cxn modelId="{76DC1749-F574-4AE8-9B87-E0B0B52F705E}" type="presParOf" srcId="{630A9EEF-A32F-4759-B526-F1B32CDA56FD}" destId="{61280045-6D7E-4923-A981-F6CBCA6EB4AD}" srcOrd="0" destOrd="0" presId="urn:microsoft.com/office/officeart/2005/8/layout/hierarchy1"/>
    <dgm:cxn modelId="{94682ACB-D917-4FB2-A940-3B59C8848563}" type="presParOf" srcId="{61280045-6D7E-4923-A981-F6CBCA6EB4AD}" destId="{1D4398AF-761B-4280-A6D5-8E9B7BA850E3}" srcOrd="0" destOrd="0" presId="urn:microsoft.com/office/officeart/2005/8/layout/hierarchy1"/>
    <dgm:cxn modelId="{39BB9B01-B070-4793-81FA-534116456E73}" type="presParOf" srcId="{61280045-6D7E-4923-A981-F6CBCA6EB4AD}" destId="{E3CD5708-FF95-41F4-B915-08B41CDE2A38}" srcOrd="1" destOrd="0" presId="urn:microsoft.com/office/officeart/2005/8/layout/hierarchy1"/>
    <dgm:cxn modelId="{DC9A57E0-57C7-4B78-A58B-6AD76C9EF36F}" type="presParOf" srcId="{630A9EEF-A32F-4759-B526-F1B32CDA56FD}" destId="{FE025C89-D293-49ED-B160-7FEECC40CB65}" srcOrd="1" destOrd="0" presId="urn:microsoft.com/office/officeart/2005/8/layout/hierarchy1"/>
  </dgm:cxnLst>
  <dgm:bg>
    <a:solidFill>
      <a:schemeClr val="accent2">
        <a:lumMod val="50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C179E-8683-4219-BE65-7EFE1D3E5A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E6D667-A939-4140-9546-9BA1DCB53A08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cs-CZ" sz="2000" dirty="0" smtClean="0"/>
            <a:t>ČEŠTINA</a:t>
          </a:r>
          <a:endParaRPr lang="cs-CZ" sz="2000" dirty="0"/>
        </a:p>
      </dgm:t>
    </dgm:pt>
    <dgm:pt modelId="{D75C00FF-42B4-46E8-9380-D8CA5D65316D}" type="parTrans" cxnId="{A5A173C2-A818-4DA3-B823-C6A1D492F5D1}">
      <dgm:prSet/>
      <dgm:spPr/>
      <dgm:t>
        <a:bodyPr/>
        <a:lstStyle/>
        <a:p>
          <a:endParaRPr lang="cs-CZ"/>
        </a:p>
      </dgm:t>
    </dgm:pt>
    <dgm:pt modelId="{E353C488-9BE3-49ED-A5EA-C378D5285081}" type="sibTrans" cxnId="{A5A173C2-A818-4DA3-B823-C6A1D492F5D1}">
      <dgm:prSet/>
      <dgm:spPr/>
      <dgm:t>
        <a:bodyPr/>
        <a:lstStyle/>
        <a:p>
          <a:endParaRPr lang="cs-CZ"/>
        </a:p>
      </dgm:t>
    </dgm:pt>
    <dgm:pt modelId="{7380B0CB-80D3-4E36-B400-3688420B3B0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2000" dirty="0" smtClean="0"/>
            <a:t>SPISOVNÁ</a:t>
          </a:r>
          <a:endParaRPr lang="cs-CZ" sz="2000" dirty="0"/>
        </a:p>
      </dgm:t>
    </dgm:pt>
    <dgm:pt modelId="{163064B9-8A04-439E-BD15-162BA3C7C3BF}" type="parTrans" cxnId="{F022274A-9528-4E87-A972-B6D6F910349E}">
      <dgm:prSet/>
      <dgm:spPr/>
      <dgm:t>
        <a:bodyPr/>
        <a:lstStyle/>
        <a:p>
          <a:endParaRPr lang="cs-CZ"/>
        </a:p>
      </dgm:t>
    </dgm:pt>
    <dgm:pt modelId="{B7911594-1180-428F-9467-00F092489D14}" type="sibTrans" cxnId="{F022274A-9528-4E87-A972-B6D6F910349E}">
      <dgm:prSet/>
      <dgm:spPr/>
      <dgm:t>
        <a:bodyPr/>
        <a:lstStyle/>
        <a:p>
          <a:endParaRPr lang="cs-CZ"/>
        </a:p>
      </dgm:t>
    </dgm:pt>
    <dgm:pt modelId="{06B7F147-4961-4C9D-949C-84736CCFD6C4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cs-CZ" sz="2000" dirty="0" smtClean="0"/>
            <a:t>NESPISOVNÁ</a:t>
          </a:r>
          <a:endParaRPr lang="cs-CZ" sz="2000" dirty="0"/>
        </a:p>
      </dgm:t>
    </dgm:pt>
    <dgm:pt modelId="{3EB83528-CF3B-4030-924E-D0417DCAE198}" type="parTrans" cxnId="{3DE5063C-74AE-4A64-9E32-4187CFBF2301}">
      <dgm:prSet/>
      <dgm:spPr/>
      <dgm:t>
        <a:bodyPr/>
        <a:lstStyle/>
        <a:p>
          <a:endParaRPr lang="cs-CZ"/>
        </a:p>
      </dgm:t>
    </dgm:pt>
    <dgm:pt modelId="{543A9AA5-5D60-4E5D-AB5A-81F6A6405293}" type="sibTrans" cxnId="{3DE5063C-74AE-4A64-9E32-4187CFBF2301}">
      <dgm:prSet/>
      <dgm:spPr/>
      <dgm:t>
        <a:bodyPr/>
        <a:lstStyle/>
        <a:p>
          <a:endParaRPr lang="cs-CZ"/>
        </a:p>
      </dgm:t>
    </dgm:pt>
    <dgm:pt modelId="{588EA0FE-56CD-4FF9-9868-51A7CF17FE1B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cs-CZ" sz="2000" dirty="0" smtClean="0"/>
            <a:t>OBECNÁ ČEŠTINA</a:t>
          </a:r>
          <a:endParaRPr lang="cs-CZ" sz="2000" dirty="0"/>
        </a:p>
      </dgm:t>
    </dgm:pt>
    <dgm:pt modelId="{B3A25C2F-0429-4D1D-AAC8-7890D8F92F76}" type="parTrans" cxnId="{42FF63F7-8D96-4187-BA8F-63A63E3BDF6A}">
      <dgm:prSet/>
      <dgm:spPr/>
      <dgm:t>
        <a:bodyPr/>
        <a:lstStyle/>
        <a:p>
          <a:endParaRPr lang="cs-CZ"/>
        </a:p>
      </dgm:t>
    </dgm:pt>
    <dgm:pt modelId="{12625E1C-5F18-4034-B4C9-C7B927631BC5}" type="sibTrans" cxnId="{42FF63F7-8D96-4187-BA8F-63A63E3BDF6A}">
      <dgm:prSet/>
      <dgm:spPr/>
      <dgm:t>
        <a:bodyPr/>
        <a:lstStyle/>
        <a:p>
          <a:endParaRPr lang="cs-CZ"/>
        </a:p>
      </dgm:t>
    </dgm:pt>
    <dgm:pt modelId="{3FF9770A-5EEF-4256-A1C2-0815509867E6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cs-CZ" sz="2000" dirty="0" smtClean="0"/>
            <a:t>NÁŘEČÍ</a:t>
          </a:r>
          <a:endParaRPr lang="cs-CZ" sz="2000" dirty="0"/>
        </a:p>
      </dgm:t>
    </dgm:pt>
    <dgm:pt modelId="{7BE8B173-9B36-465E-A8DD-FBB7E23C0554}" type="parTrans" cxnId="{0BF70BB2-540F-4D30-8605-84383CEBA783}">
      <dgm:prSet/>
      <dgm:spPr/>
      <dgm:t>
        <a:bodyPr/>
        <a:lstStyle/>
        <a:p>
          <a:endParaRPr lang="cs-CZ"/>
        </a:p>
      </dgm:t>
    </dgm:pt>
    <dgm:pt modelId="{2FF49C51-2F6D-449D-AC2D-0A8CF59F0A51}" type="sibTrans" cxnId="{0BF70BB2-540F-4D30-8605-84383CEBA783}">
      <dgm:prSet/>
      <dgm:spPr/>
      <dgm:t>
        <a:bodyPr/>
        <a:lstStyle/>
        <a:p>
          <a:endParaRPr lang="cs-CZ"/>
        </a:p>
      </dgm:t>
    </dgm:pt>
    <dgm:pt modelId="{CDB409F3-D263-4AFA-AF75-BD23C4CF5E17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cs-CZ" sz="2000" dirty="0" smtClean="0"/>
            <a:t>STŘEDOMORASKÁ</a:t>
          </a:r>
        </a:p>
        <a:p>
          <a:r>
            <a:rPr lang="cs-CZ" sz="2000" dirty="0" smtClean="0"/>
            <a:t>(HANÁCKÁ)</a:t>
          </a:r>
          <a:endParaRPr lang="cs-CZ" sz="2000" dirty="0"/>
        </a:p>
      </dgm:t>
    </dgm:pt>
    <dgm:pt modelId="{99CA1305-34BB-4EEE-AD04-4D0827ABADB7}" type="parTrans" cxnId="{A732AB4A-504D-4BD9-B065-E8F9D8AD9E17}">
      <dgm:prSet/>
      <dgm:spPr/>
      <dgm:t>
        <a:bodyPr/>
        <a:lstStyle/>
        <a:p>
          <a:endParaRPr lang="cs-CZ"/>
        </a:p>
      </dgm:t>
    </dgm:pt>
    <dgm:pt modelId="{0996C267-BE3A-41AF-BE65-5C01E8D7191B}" type="sibTrans" cxnId="{A732AB4A-504D-4BD9-B065-E8F9D8AD9E17}">
      <dgm:prSet/>
      <dgm:spPr/>
      <dgm:t>
        <a:bodyPr/>
        <a:lstStyle/>
        <a:p>
          <a:endParaRPr lang="cs-CZ"/>
        </a:p>
      </dgm:t>
    </dgm:pt>
    <dgm:pt modelId="{1AC3EE27-E9DE-401E-9940-8266EC5DEFEA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cs-CZ" sz="2000" dirty="0" smtClean="0"/>
            <a:t>VÝCHODOMORAVSKÁ</a:t>
          </a:r>
        </a:p>
        <a:p>
          <a:r>
            <a:rPr lang="cs-CZ" sz="2000" dirty="0" smtClean="0"/>
            <a:t>(MORAVSKOSLOVENSKÁ)</a:t>
          </a:r>
          <a:endParaRPr lang="cs-CZ" sz="2000" dirty="0"/>
        </a:p>
      </dgm:t>
    </dgm:pt>
    <dgm:pt modelId="{BB6975B0-A074-4506-8CEA-E57B3B1123DE}" type="parTrans" cxnId="{1566F48D-8A31-49AD-8A53-B10B7EBC8087}">
      <dgm:prSet/>
      <dgm:spPr/>
      <dgm:t>
        <a:bodyPr/>
        <a:lstStyle/>
        <a:p>
          <a:endParaRPr lang="cs-CZ"/>
        </a:p>
      </dgm:t>
    </dgm:pt>
    <dgm:pt modelId="{B96CA3E9-35A4-483E-8E28-1F8245F90CC6}" type="sibTrans" cxnId="{1566F48D-8A31-49AD-8A53-B10B7EBC8087}">
      <dgm:prSet/>
      <dgm:spPr/>
      <dgm:t>
        <a:bodyPr/>
        <a:lstStyle/>
        <a:p>
          <a:endParaRPr lang="cs-CZ"/>
        </a:p>
      </dgm:t>
    </dgm:pt>
    <dgm:pt modelId="{386A8DFA-08BF-4FDE-9FED-B38A8251E43D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SLEZSKÁ</a:t>
          </a:r>
        </a:p>
        <a:p>
          <a:r>
            <a:rPr lang="cs-CZ" dirty="0" smtClean="0"/>
            <a:t>(LAŠSKÁ)</a:t>
          </a:r>
          <a:endParaRPr lang="cs-CZ" dirty="0"/>
        </a:p>
      </dgm:t>
    </dgm:pt>
    <dgm:pt modelId="{265C2CA7-08C7-4C77-B4E5-AC053FA9408C}" type="parTrans" cxnId="{614BE615-7974-4955-B81E-B2AAC7CF404C}">
      <dgm:prSet/>
      <dgm:spPr/>
      <dgm:t>
        <a:bodyPr/>
        <a:lstStyle/>
        <a:p>
          <a:endParaRPr lang="cs-CZ"/>
        </a:p>
      </dgm:t>
    </dgm:pt>
    <dgm:pt modelId="{5CC70236-0394-4378-AE3F-2EF1261322F8}" type="sibTrans" cxnId="{614BE615-7974-4955-B81E-B2AAC7CF404C}">
      <dgm:prSet/>
      <dgm:spPr/>
      <dgm:t>
        <a:bodyPr/>
        <a:lstStyle/>
        <a:p>
          <a:endParaRPr lang="cs-CZ"/>
        </a:p>
      </dgm:t>
    </dgm:pt>
    <dgm:pt modelId="{C23F0014-AC16-4849-BBE3-1E0F736DB2F6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cs-CZ" sz="2000" dirty="0" smtClean="0"/>
            <a:t>ČESKÁ</a:t>
          </a:r>
          <a:endParaRPr lang="cs-CZ" sz="2000" dirty="0"/>
        </a:p>
      </dgm:t>
    </dgm:pt>
    <dgm:pt modelId="{2B2ABA06-90CE-46CF-B883-0CA71F1E7687}" type="parTrans" cxnId="{23B8F7F4-F751-42AD-9C77-766C96D66E77}">
      <dgm:prSet/>
      <dgm:spPr/>
      <dgm:t>
        <a:bodyPr/>
        <a:lstStyle/>
        <a:p>
          <a:endParaRPr lang="cs-CZ"/>
        </a:p>
      </dgm:t>
    </dgm:pt>
    <dgm:pt modelId="{97E341F1-C0D4-49DD-8303-47E0553967ED}" type="sibTrans" cxnId="{23B8F7F4-F751-42AD-9C77-766C96D66E77}">
      <dgm:prSet/>
      <dgm:spPr/>
      <dgm:t>
        <a:bodyPr/>
        <a:lstStyle/>
        <a:p>
          <a:endParaRPr lang="cs-CZ"/>
        </a:p>
      </dgm:t>
    </dgm:pt>
    <dgm:pt modelId="{273381DD-B0B6-4BAC-917E-8B51A4FCA8F6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cs-CZ" sz="2000" dirty="0" smtClean="0"/>
            <a:t>PROFESNÍ MLUVA, SLANG, ARGOT</a:t>
          </a:r>
          <a:endParaRPr lang="cs-CZ" sz="2000" dirty="0"/>
        </a:p>
      </dgm:t>
    </dgm:pt>
    <dgm:pt modelId="{2B68B2C0-BD60-4587-962A-795A1604C259}" type="parTrans" cxnId="{D359128A-AB84-4BA2-92DE-8636413D1511}">
      <dgm:prSet/>
      <dgm:spPr/>
      <dgm:t>
        <a:bodyPr/>
        <a:lstStyle/>
        <a:p>
          <a:endParaRPr lang="cs-CZ"/>
        </a:p>
      </dgm:t>
    </dgm:pt>
    <dgm:pt modelId="{A5E8FA76-BE28-4825-B112-496DA5CAF9A1}" type="sibTrans" cxnId="{D359128A-AB84-4BA2-92DE-8636413D1511}">
      <dgm:prSet/>
      <dgm:spPr/>
      <dgm:t>
        <a:bodyPr/>
        <a:lstStyle/>
        <a:p>
          <a:endParaRPr lang="cs-CZ"/>
        </a:p>
      </dgm:t>
    </dgm:pt>
    <dgm:pt modelId="{FCFD834D-53AA-4877-B30B-0247783BC1C3}" type="pres">
      <dgm:prSet presAssocID="{604C179E-8683-4219-BE65-7EFE1D3E5A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01F5CB8-C5BE-4419-9DA5-4E9EB8D1E1FF}" type="pres">
      <dgm:prSet presAssocID="{8FE6D667-A939-4140-9546-9BA1DCB53A08}" presName="hierRoot1" presStyleCnt="0"/>
      <dgm:spPr/>
    </dgm:pt>
    <dgm:pt modelId="{B55B88A7-C918-44E0-91EB-8345CCCCC943}" type="pres">
      <dgm:prSet presAssocID="{8FE6D667-A939-4140-9546-9BA1DCB53A08}" presName="composite" presStyleCnt="0"/>
      <dgm:spPr/>
    </dgm:pt>
    <dgm:pt modelId="{3955ED99-91D3-4F65-B181-389ADEC6D6E0}" type="pres">
      <dgm:prSet presAssocID="{8FE6D667-A939-4140-9546-9BA1DCB53A08}" presName="background" presStyleLbl="node0" presStyleIdx="0" presStyleCnt="1"/>
      <dgm:spPr/>
    </dgm:pt>
    <dgm:pt modelId="{F304B64D-B490-462A-8726-AE6A0420B5A3}" type="pres">
      <dgm:prSet presAssocID="{8FE6D667-A939-4140-9546-9BA1DCB53A08}" presName="text" presStyleLbl="fgAcc0" presStyleIdx="0" presStyleCnt="1" custLinFactNeighborX="-3196" custLinFactNeighborY="-423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DC443D-B4EF-4EE6-A528-DD7F94454A49}" type="pres">
      <dgm:prSet presAssocID="{8FE6D667-A939-4140-9546-9BA1DCB53A08}" presName="hierChild2" presStyleCnt="0"/>
      <dgm:spPr/>
    </dgm:pt>
    <dgm:pt modelId="{598904ED-E8B8-4D00-BD0A-E236D587BAAB}" type="pres">
      <dgm:prSet presAssocID="{163064B9-8A04-439E-BD15-162BA3C7C3BF}" presName="Name10" presStyleLbl="parChTrans1D2" presStyleIdx="0" presStyleCnt="2"/>
      <dgm:spPr/>
      <dgm:t>
        <a:bodyPr/>
        <a:lstStyle/>
        <a:p>
          <a:endParaRPr lang="cs-CZ"/>
        </a:p>
      </dgm:t>
    </dgm:pt>
    <dgm:pt modelId="{DE6554D1-A38B-4C32-AC70-300F50047FBE}" type="pres">
      <dgm:prSet presAssocID="{7380B0CB-80D3-4E36-B400-3688420B3B01}" presName="hierRoot2" presStyleCnt="0"/>
      <dgm:spPr/>
    </dgm:pt>
    <dgm:pt modelId="{273F823B-D329-4B40-8324-41C02B0A2F68}" type="pres">
      <dgm:prSet presAssocID="{7380B0CB-80D3-4E36-B400-3688420B3B01}" presName="composite2" presStyleCnt="0"/>
      <dgm:spPr/>
    </dgm:pt>
    <dgm:pt modelId="{9D13FF47-8A1E-4B6F-8D5C-7A37A66E92FE}" type="pres">
      <dgm:prSet presAssocID="{7380B0CB-80D3-4E36-B400-3688420B3B01}" presName="background2" presStyleLbl="node2" presStyleIdx="0" presStyleCnt="2"/>
      <dgm:spPr/>
    </dgm:pt>
    <dgm:pt modelId="{706ABB5F-6C61-48CC-9EA9-9EE9A7610280}" type="pres">
      <dgm:prSet presAssocID="{7380B0CB-80D3-4E36-B400-3688420B3B01}" presName="text2" presStyleLbl="fgAcc2" presStyleIdx="0" presStyleCnt="2" custLinFactNeighborX="-2135" custLinFactNeighborY="-309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37DEB1B-A84A-4E6B-9683-60C6B879E43B}" type="pres">
      <dgm:prSet presAssocID="{7380B0CB-80D3-4E36-B400-3688420B3B01}" presName="hierChild3" presStyleCnt="0"/>
      <dgm:spPr/>
    </dgm:pt>
    <dgm:pt modelId="{883C5980-0FD2-42A6-BBCB-1DD4EAD61CD9}" type="pres">
      <dgm:prSet presAssocID="{3EB83528-CF3B-4030-924E-D0417DCAE198}" presName="Name10" presStyleLbl="parChTrans1D2" presStyleIdx="1" presStyleCnt="2"/>
      <dgm:spPr/>
      <dgm:t>
        <a:bodyPr/>
        <a:lstStyle/>
        <a:p>
          <a:endParaRPr lang="cs-CZ"/>
        </a:p>
      </dgm:t>
    </dgm:pt>
    <dgm:pt modelId="{18F4346A-75BF-446B-A496-BEC9169F45DA}" type="pres">
      <dgm:prSet presAssocID="{06B7F147-4961-4C9D-949C-84736CCFD6C4}" presName="hierRoot2" presStyleCnt="0"/>
      <dgm:spPr/>
    </dgm:pt>
    <dgm:pt modelId="{86771268-ADC4-4F18-8103-3B44508CEF53}" type="pres">
      <dgm:prSet presAssocID="{06B7F147-4961-4C9D-949C-84736CCFD6C4}" presName="composite2" presStyleCnt="0"/>
      <dgm:spPr/>
    </dgm:pt>
    <dgm:pt modelId="{64B3B8AF-993F-4FA6-B7C1-1E9F7FEAB518}" type="pres">
      <dgm:prSet presAssocID="{06B7F147-4961-4C9D-949C-84736CCFD6C4}" presName="background2" presStyleLbl="node2" presStyleIdx="1" presStyleCnt="2"/>
      <dgm:spPr/>
    </dgm:pt>
    <dgm:pt modelId="{F97EF1B2-8165-480F-99E4-F7C878007ED0}" type="pres">
      <dgm:prSet presAssocID="{06B7F147-4961-4C9D-949C-84736CCFD6C4}" presName="text2" presStyleLbl="fgAcc2" presStyleIdx="1" presStyleCnt="2" custScaleX="128910" custLinFactNeighborX="-4504" custLinFactNeighborY="-309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10F79C6-362B-488C-802E-7E6BAF199600}" type="pres">
      <dgm:prSet presAssocID="{06B7F147-4961-4C9D-949C-84736CCFD6C4}" presName="hierChild3" presStyleCnt="0"/>
      <dgm:spPr/>
    </dgm:pt>
    <dgm:pt modelId="{D1AB001E-2854-4639-8B75-4591DD826BBD}" type="pres">
      <dgm:prSet presAssocID="{B3A25C2F-0429-4D1D-AAC8-7890D8F92F76}" presName="Name17" presStyleLbl="parChTrans1D3" presStyleIdx="0" presStyleCnt="3"/>
      <dgm:spPr/>
      <dgm:t>
        <a:bodyPr/>
        <a:lstStyle/>
        <a:p>
          <a:endParaRPr lang="cs-CZ"/>
        </a:p>
      </dgm:t>
    </dgm:pt>
    <dgm:pt modelId="{6E32A4D8-6A92-4E63-A672-F5342F932F8D}" type="pres">
      <dgm:prSet presAssocID="{588EA0FE-56CD-4FF9-9868-51A7CF17FE1B}" presName="hierRoot3" presStyleCnt="0"/>
      <dgm:spPr/>
    </dgm:pt>
    <dgm:pt modelId="{AA188C63-3ABB-4771-B3F6-3AC146C7C12F}" type="pres">
      <dgm:prSet presAssocID="{588EA0FE-56CD-4FF9-9868-51A7CF17FE1B}" presName="composite3" presStyleCnt="0"/>
      <dgm:spPr/>
    </dgm:pt>
    <dgm:pt modelId="{A8BC2043-B552-46AF-A15A-DCE67E2099EE}" type="pres">
      <dgm:prSet presAssocID="{588EA0FE-56CD-4FF9-9868-51A7CF17FE1B}" presName="background3" presStyleLbl="node3" presStyleIdx="0" presStyleCnt="3"/>
      <dgm:spPr/>
    </dgm:pt>
    <dgm:pt modelId="{CA2658CF-A7DE-4A1B-B165-36499380B9AD}" type="pres">
      <dgm:prSet presAssocID="{588EA0FE-56CD-4FF9-9868-51A7CF17FE1B}" presName="text3" presStyleLbl="fgAcc3" presStyleIdx="0" presStyleCnt="3" custLinFactNeighborX="-53063" custLinFactNeighborY="-19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8EC6DF-FC41-49DE-9E0C-C46506A2B202}" type="pres">
      <dgm:prSet presAssocID="{588EA0FE-56CD-4FF9-9868-51A7CF17FE1B}" presName="hierChild4" presStyleCnt="0"/>
      <dgm:spPr/>
    </dgm:pt>
    <dgm:pt modelId="{0899F56E-D52A-4C70-88C1-4379535FF312}" type="pres">
      <dgm:prSet presAssocID="{7BE8B173-9B36-465E-A8DD-FBB7E23C0554}" presName="Name17" presStyleLbl="parChTrans1D3" presStyleIdx="1" presStyleCnt="3"/>
      <dgm:spPr/>
      <dgm:t>
        <a:bodyPr/>
        <a:lstStyle/>
        <a:p>
          <a:endParaRPr lang="cs-CZ"/>
        </a:p>
      </dgm:t>
    </dgm:pt>
    <dgm:pt modelId="{10A14A9B-934E-4D7F-A150-F48F5F7AF54D}" type="pres">
      <dgm:prSet presAssocID="{3FF9770A-5EEF-4256-A1C2-0815509867E6}" presName="hierRoot3" presStyleCnt="0"/>
      <dgm:spPr/>
    </dgm:pt>
    <dgm:pt modelId="{788BEBE4-20B6-4D52-8D04-B20B1AC3EBE3}" type="pres">
      <dgm:prSet presAssocID="{3FF9770A-5EEF-4256-A1C2-0815509867E6}" presName="composite3" presStyleCnt="0"/>
      <dgm:spPr/>
    </dgm:pt>
    <dgm:pt modelId="{ACBAAE4D-ABE2-48AD-A85A-8A23463F2870}" type="pres">
      <dgm:prSet presAssocID="{3FF9770A-5EEF-4256-A1C2-0815509867E6}" presName="background3" presStyleLbl="node3" presStyleIdx="1" presStyleCnt="3"/>
      <dgm:spPr/>
    </dgm:pt>
    <dgm:pt modelId="{8A5DF1CA-391C-4660-80FE-0BAB325563F6}" type="pres">
      <dgm:prSet presAssocID="{3FF9770A-5EEF-4256-A1C2-0815509867E6}" presName="text3" presStyleLbl="fgAcc3" presStyleIdx="1" presStyleCnt="3" custLinFactNeighborX="-5494" custLinFactNeighborY="-19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9A82C5-971A-4A56-9F3C-D6BA0C40A04B}" type="pres">
      <dgm:prSet presAssocID="{3FF9770A-5EEF-4256-A1C2-0815509867E6}" presName="hierChild4" presStyleCnt="0"/>
      <dgm:spPr/>
    </dgm:pt>
    <dgm:pt modelId="{DE18A03A-658E-4FC0-B47B-18EE9639212D}" type="pres">
      <dgm:prSet presAssocID="{2B2ABA06-90CE-46CF-B883-0CA71F1E7687}" presName="Name23" presStyleLbl="parChTrans1D4" presStyleIdx="0" presStyleCnt="4"/>
      <dgm:spPr/>
      <dgm:t>
        <a:bodyPr/>
        <a:lstStyle/>
        <a:p>
          <a:endParaRPr lang="cs-CZ"/>
        </a:p>
      </dgm:t>
    </dgm:pt>
    <dgm:pt modelId="{2458D4B7-8427-4830-B896-CB41EC76BDAB}" type="pres">
      <dgm:prSet presAssocID="{C23F0014-AC16-4849-BBE3-1E0F736DB2F6}" presName="hierRoot4" presStyleCnt="0"/>
      <dgm:spPr/>
    </dgm:pt>
    <dgm:pt modelId="{33E5A5B8-6335-40E2-B076-C841896EC2A4}" type="pres">
      <dgm:prSet presAssocID="{C23F0014-AC16-4849-BBE3-1E0F736DB2F6}" presName="composite4" presStyleCnt="0"/>
      <dgm:spPr/>
    </dgm:pt>
    <dgm:pt modelId="{C20D0892-464E-4A64-B88D-2947C7D35188}" type="pres">
      <dgm:prSet presAssocID="{C23F0014-AC16-4849-BBE3-1E0F736DB2F6}" presName="background4" presStyleLbl="node4" presStyleIdx="0" presStyleCnt="4"/>
      <dgm:spPr/>
    </dgm:pt>
    <dgm:pt modelId="{506B3930-5DEE-415F-A098-F4D1739F49EB}" type="pres">
      <dgm:prSet presAssocID="{C23F0014-AC16-4849-BBE3-1E0F736DB2F6}" presName="text4" presStyleLbl="fgAcc4" presStyleIdx="0" presStyleCnt="4" custLinFactNeighborX="-6260" custLinFactNeighborY="23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F0DFBE-09CA-4439-81FA-FF8DBD70CA32}" type="pres">
      <dgm:prSet presAssocID="{C23F0014-AC16-4849-BBE3-1E0F736DB2F6}" presName="hierChild5" presStyleCnt="0"/>
      <dgm:spPr/>
    </dgm:pt>
    <dgm:pt modelId="{76CD160B-3941-4F79-8895-FF10FA23E47A}" type="pres">
      <dgm:prSet presAssocID="{99CA1305-34BB-4EEE-AD04-4D0827ABADB7}" presName="Name23" presStyleLbl="parChTrans1D4" presStyleIdx="1" presStyleCnt="4"/>
      <dgm:spPr/>
      <dgm:t>
        <a:bodyPr/>
        <a:lstStyle/>
        <a:p>
          <a:endParaRPr lang="cs-CZ"/>
        </a:p>
      </dgm:t>
    </dgm:pt>
    <dgm:pt modelId="{5814BCAB-6D47-47F9-9A56-2CE79D242C08}" type="pres">
      <dgm:prSet presAssocID="{CDB409F3-D263-4AFA-AF75-BD23C4CF5E17}" presName="hierRoot4" presStyleCnt="0"/>
      <dgm:spPr/>
    </dgm:pt>
    <dgm:pt modelId="{BE36A8E4-B293-42CB-BFA5-D7A71F6A6B7A}" type="pres">
      <dgm:prSet presAssocID="{CDB409F3-D263-4AFA-AF75-BD23C4CF5E17}" presName="composite4" presStyleCnt="0"/>
      <dgm:spPr/>
    </dgm:pt>
    <dgm:pt modelId="{41D201BD-3647-46C1-BA93-20B328BC243C}" type="pres">
      <dgm:prSet presAssocID="{CDB409F3-D263-4AFA-AF75-BD23C4CF5E17}" presName="background4" presStyleLbl="node4" presStyleIdx="1" presStyleCnt="4"/>
      <dgm:spPr/>
    </dgm:pt>
    <dgm:pt modelId="{F009FA31-3B61-4B99-82CE-53CBCBFF3C7D}" type="pres">
      <dgm:prSet presAssocID="{CDB409F3-D263-4AFA-AF75-BD23C4CF5E17}" presName="text4" presStyleLbl="fgAcc4" presStyleIdx="1" presStyleCnt="4" custScaleX="162367" custLinFactNeighborX="-1260" custLinFactNeighborY="226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31F0DA3-7BB9-40CB-8677-CE862F270BA8}" type="pres">
      <dgm:prSet presAssocID="{CDB409F3-D263-4AFA-AF75-BD23C4CF5E17}" presName="hierChild5" presStyleCnt="0"/>
      <dgm:spPr/>
    </dgm:pt>
    <dgm:pt modelId="{1FBE9139-3A3E-4E43-93A9-57515FAF35FA}" type="pres">
      <dgm:prSet presAssocID="{BB6975B0-A074-4506-8CEA-E57B3B1123DE}" presName="Name23" presStyleLbl="parChTrans1D4" presStyleIdx="2" presStyleCnt="4"/>
      <dgm:spPr/>
      <dgm:t>
        <a:bodyPr/>
        <a:lstStyle/>
        <a:p>
          <a:endParaRPr lang="cs-CZ"/>
        </a:p>
      </dgm:t>
    </dgm:pt>
    <dgm:pt modelId="{69B4433C-E306-4A62-9700-20FAC701BD71}" type="pres">
      <dgm:prSet presAssocID="{1AC3EE27-E9DE-401E-9940-8266EC5DEFEA}" presName="hierRoot4" presStyleCnt="0"/>
      <dgm:spPr/>
    </dgm:pt>
    <dgm:pt modelId="{639B52B4-77E2-42FC-9C0B-4B9B1925D983}" type="pres">
      <dgm:prSet presAssocID="{1AC3EE27-E9DE-401E-9940-8266EC5DEFEA}" presName="composite4" presStyleCnt="0"/>
      <dgm:spPr/>
    </dgm:pt>
    <dgm:pt modelId="{18DD5B51-77BE-4C29-A7C3-782B801AA19B}" type="pres">
      <dgm:prSet presAssocID="{1AC3EE27-E9DE-401E-9940-8266EC5DEFEA}" presName="background4" presStyleLbl="node4" presStyleIdx="2" presStyleCnt="4"/>
      <dgm:spPr/>
    </dgm:pt>
    <dgm:pt modelId="{16050F37-63F5-42A0-B729-F9B52A3572D4}" type="pres">
      <dgm:prSet presAssocID="{1AC3EE27-E9DE-401E-9940-8266EC5DEFEA}" presName="text4" presStyleLbl="fgAcc4" presStyleIdx="2" presStyleCnt="4" custScaleX="204442" custLinFactNeighborX="-3278" custLinFactNeighborY="23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89EFBE-F75D-4445-AD9C-B1B5D0BB2F51}" type="pres">
      <dgm:prSet presAssocID="{1AC3EE27-E9DE-401E-9940-8266EC5DEFEA}" presName="hierChild5" presStyleCnt="0"/>
      <dgm:spPr/>
    </dgm:pt>
    <dgm:pt modelId="{A4A139C9-9F3F-4457-AC2F-A2223215858A}" type="pres">
      <dgm:prSet presAssocID="{265C2CA7-08C7-4C77-B4E5-AC053FA9408C}" presName="Name23" presStyleLbl="parChTrans1D4" presStyleIdx="3" presStyleCnt="4"/>
      <dgm:spPr/>
      <dgm:t>
        <a:bodyPr/>
        <a:lstStyle/>
        <a:p>
          <a:endParaRPr lang="cs-CZ"/>
        </a:p>
      </dgm:t>
    </dgm:pt>
    <dgm:pt modelId="{A729CAB3-56EF-4B72-8E0B-985BAAC5BD25}" type="pres">
      <dgm:prSet presAssocID="{386A8DFA-08BF-4FDE-9FED-B38A8251E43D}" presName="hierRoot4" presStyleCnt="0"/>
      <dgm:spPr/>
    </dgm:pt>
    <dgm:pt modelId="{90790E9A-F1CC-4635-B5F6-A46FE9F9882A}" type="pres">
      <dgm:prSet presAssocID="{386A8DFA-08BF-4FDE-9FED-B38A8251E43D}" presName="composite4" presStyleCnt="0"/>
      <dgm:spPr/>
    </dgm:pt>
    <dgm:pt modelId="{27AE3226-B199-484E-AA34-72C6D597B65C}" type="pres">
      <dgm:prSet presAssocID="{386A8DFA-08BF-4FDE-9FED-B38A8251E43D}" presName="background4" presStyleLbl="node4" presStyleIdx="3" presStyleCnt="4"/>
      <dgm:spPr/>
    </dgm:pt>
    <dgm:pt modelId="{774537D3-C156-4536-8774-3F8EFEB6CCFA}" type="pres">
      <dgm:prSet presAssocID="{386A8DFA-08BF-4FDE-9FED-B38A8251E43D}" presName="text4" presStyleLbl="fgAcc4" presStyleIdx="3" presStyleCnt="4" custLinFactNeighborX="-4728" custLinFactNeighborY="23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15C485-270E-4F6E-AC74-CD2F88B49B34}" type="pres">
      <dgm:prSet presAssocID="{386A8DFA-08BF-4FDE-9FED-B38A8251E43D}" presName="hierChild5" presStyleCnt="0"/>
      <dgm:spPr/>
    </dgm:pt>
    <dgm:pt modelId="{2325D9F7-3385-4244-BBA0-AC4B3C0ADE86}" type="pres">
      <dgm:prSet presAssocID="{2B68B2C0-BD60-4587-962A-795A1604C259}" presName="Name17" presStyleLbl="parChTrans1D3" presStyleIdx="2" presStyleCnt="3"/>
      <dgm:spPr/>
      <dgm:t>
        <a:bodyPr/>
        <a:lstStyle/>
        <a:p>
          <a:endParaRPr lang="cs-CZ"/>
        </a:p>
      </dgm:t>
    </dgm:pt>
    <dgm:pt modelId="{69665600-AF80-4659-8E17-1C379BE3E984}" type="pres">
      <dgm:prSet presAssocID="{273381DD-B0B6-4BAC-917E-8B51A4FCA8F6}" presName="hierRoot3" presStyleCnt="0"/>
      <dgm:spPr/>
    </dgm:pt>
    <dgm:pt modelId="{9E1F0764-1D4B-43B2-85CB-820C6E581E97}" type="pres">
      <dgm:prSet presAssocID="{273381DD-B0B6-4BAC-917E-8B51A4FCA8F6}" presName="composite3" presStyleCnt="0"/>
      <dgm:spPr/>
    </dgm:pt>
    <dgm:pt modelId="{8A10361E-BF1B-4E30-9563-494A0B9452D0}" type="pres">
      <dgm:prSet presAssocID="{273381DD-B0B6-4BAC-917E-8B51A4FCA8F6}" presName="background3" presStyleLbl="node3" presStyleIdx="2" presStyleCnt="3"/>
      <dgm:spPr/>
    </dgm:pt>
    <dgm:pt modelId="{546E980F-A8ED-4055-846D-7D3448A71B6E}" type="pres">
      <dgm:prSet presAssocID="{273381DD-B0B6-4BAC-917E-8B51A4FCA8F6}" presName="text3" presStyleLbl="fgAcc3" presStyleIdx="2" presStyleCnt="3" custScaleX="148639" custLinFactNeighborX="27093" custLinFactNeighborY="-194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DC9BD6-3E3E-462C-8AFA-763C193A071D}" type="pres">
      <dgm:prSet presAssocID="{273381DD-B0B6-4BAC-917E-8B51A4FCA8F6}" presName="hierChild4" presStyleCnt="0"/>
      <dgm:spPr/>
    </dgm:pt>
  </dgm:ptLst>
  <dgm:cxnLst>
    <dgm:cxn modelId="{97830B63-D442-4F13-9E21-B655A055C2A9}" type="presOf" srcId="{B3A25C2F-0429-4D1D-AAC8-7890D8F92F76}" destId="{D1AB001E-2854-4639-8B75-4591DD826BBD}" srcOrd="0" destOrd="0" presId="urn:microsoft.com/office/officeart/2005/8/layout/hierarchy1"/>
    <dgm:cxn modelId="{A625D86A-49E1-4D39-A8D2-AF3449648F1F}" type="presOf" srcId="{2B68B2C0-BD60-4587-962A-795A1604C259}" destId="{2325D9F7-3385-4244-BBA0-AC4B3C0ADE86}" srcOrd="0" destOrd="0" presId="urn:microsoft.com/office/officeart/2005/8/layout/hierarchy1"/>
    <dgm:cxn modelId="{67F2C4E6-949F-4F2D-8B24-806956D99D0F}" type="presOf" srcId="{265C2CA7-08C7-4C77-B4E5-AC053FA9408C}" destId="{A4A139C9-9F3F-4457-AC2F-A2223215858A}" srcOrd="0" destOrd="0" presId="urn:microsoft.com/office/officeart/2005/8/layout/hierarchy1"/>
    <dgm:cxn modelId="{A5A173C2-A818-4DA3-B823-C6A1D492F5D1}" srcId="{604C179E-8683-4219-BE65-7EFE1D3E5A07}" destId="{8FE6D667-A939-4140-9546-9BA1DCB53A08}" srcOrd="0" destOrd="0" parTransId="{D75C00FF-42B4-46E8-9380-D8CA5D65316D}" sibTransId="{E353C488-9BE3-49ED-A5EA-C378D5285081}"/>
    <dgm:cxn modelId="{9B866AA9-7054-4190-BB1B-B1D97199E10C}" type="presOf" srcId="{7380B0CB-80D3-4E36-B400-3688420B3B01}" destId="{706ABB5F-6C61-48CC-9EA9-9EE9A7610280}" srcOrd="0" destOrd="0" presId="urn:microsoft.com/office/officeart/2005/8/layout/hierarchy1"/>
    <dgm:cxn modelId="{23B8F7F4-F751-42AD-9C77-766C96D66E77}" srcId="{3FF9770A-5EEF-4256-A1C2-0815509867E6}" destId="{C23F0014-AC16-4849-BBE3-1E0F736DB2F6}" srcOrd="0" destOrd="0" parTransId="{2B2ABA06-90CE-46CF-B883-0CA71F1E7687}" sibTransId="{97E341F1-C0D4-49DD-8303-47E0553967ED}"/>
    <dgm:cxn modelId="{9E9A2D43-12CE-4902-B517-11409923D001}" type="presOf" srcId="{06B7F147-4961-4C9D-949C-84736CCFD6C4}" destId="{F97EF1B2-8165-480F-99E4-F7C878007ED0}" srcOrd="0" destOrd="0" presId="urn:microsoft.com/office/officeart/2005/8/layout/hierarchy1"/>
    <dgm:cxn modelId="{5CD35381-B4A3-4C4F-845C-98F5714CF63E}" type="presOf" srcId="{CDB409F3-D263-4AFA-AF75-BD23C4CF5E17}" destId="{F009FA31-3B61-4B99-82CE-53CBCBFF3C7D}" srcOrd="0" destOrd="0" presId="urn:microsoft.com/office/officeart/2005/8/layout/hierarchy1"/>
    <dgm:cxn modelId="{CB05A534-3BA1-41CE-A471-38134EE0C1D2}" type="presOf" srcId="{386A8DFA-08BF-4FDE-9FED-B38A8251E43D}" destId="{774537D3-C156-4536-8774-3F8EFEB6CCFA}" srcOrd="0" destOrd="0" presId="urn:microsoft.com/office/officeart/2005/8/layout/hierarchy1"/>
    <dgm:cxn modelId="{99D000E9-80AD-4FE6-9494-95001FECD731}" type="presOf" srcId="{C23F0014-AC16-4849-BBE3-1E0F736DB2F6}" destId="{506B3930-5DEE-415F-A098-F4D1739F49EB}" srcOrd="0" destOrd="0" presId="urn:microsoft.com/office/officeart/2005/8/layout/hierarchy1"/>
    <dgm:cxn modelId="{55316AC2-4A0D-4340-835C-146823B69D2F}" type="presOf" srcId="{3FF9770A-5EEF-4256-A1C2-0815509867E6}" destId="{8A5DF1CA-391C-4660-80FE-0BAB325563F6}" srcOrd="0" destOrd="0" presId="urn:microsoft.com/office/officeart/2005/8/layout/hierarchy1"/>
    <dgm:cxn modelId="{1380FE9F-5E1A-4302-8E1A-25FD05AAE8E3}" type="presOf" srcId="{99CA1305-34BB-4EEE-AD04-4D0827ABADB7}" destId="{76CD160B-3941-4F79-8895-FF10FA23E47A}" srcOrd="0" destOrd="0" presId="urn:microsoft.com/office/officeart/2005/8/layout/hierarchy1"/>
    <dgm:cxn modelId="{BBB00C07-1E8C-4F19-9DE8-BCBCA4030CC4}" type="presOf" srcId="{8FE6D667-A939-4140-9546-9BA1DCB53A08}" destId="{F304B64D-B490-462A-8726-AE6A0420B5A3}" srcOrd="0" destOrd="0" presId="urn:microsoft.com/office/officeart/2005/8/layout/hierarchy1"/>
    <dgm:cxn modelId="{F022274A-9528-4E87-A972-B6D6F910349E}" srcId="{8FE6D667-A939-4140-9546-9BA1DCB53A08}" destId="{7380B0CB-80D3-4E36-B400-3688420B3B01}" srcOrd="0" destOrd="0" parTransId="{163064B9-8A04-439E-BD15-162BA3C7C3BF}" sibTransId="{B7911594-1180-428F-9467-00F092489D14}"/>
    <dgm:cxn modelId="{42FF63F7-8D96-4187-BA8F-63A63E3BDF6A}" srcId="{06B7F147-4961-4C9D-949C-84736CCFD6C4}" destId="{588EA0FE-56CD-4FF9-9868-51A7CF17FE1B}" srcOrd="0" destOrd="0" parTransId="{B3A25C2F-0429-4D1D-AAC8-7890D8F92F76}" sibTransId="{12625E1C-5F18-4034-B4C9-C7B927631BC5}"/>
    <dgm:cxn modelId="{3E855917-A570-415F-9700-F5AB192557AD}" type="presOf" srcId="{3EB83528-CF3B-4030-924E-D0417DCAE198}" destId="{883C5980-0FD2-42A6-BBCB-1DD4EAD61CD9}" srcOrd="0" destOrd="0" presId="urn:microsoft.com/office/officeart/2005/8/layout/hierarchy1"/>
    <dgm:cxn modelId="{3DE5063C-74AE-4A64-9E32-4187CFBF2301}" srcId="{8FE6D667-A939-4140-9546-9BA1DCB53A08}" destId="{06B7F147-4961-4C9D-949C-84736CCFD6C4}" srcOrd="1" destOrd="0" parTransId="{3EB83528-CF3B-4030-924E-D0417DCAE198}" sibTransId="{543A9AA5-5D60-4E5D-AB5A-81F6A6405293}"/>
    <dgm:cxn modelId="{1566F48D-8A31-49AD-8A53-B10B7EBC8087}" srcId="{3FF9770A-5EEF-4256-A1C2-0815509867E6}" destId="{1AC3EE27-E9DE-401E-9940-8266EC5DEFEA}" srcOrd="2" destOrd="0" parTransId="{BB6975B0-A074-4506-8CEA-E57B3B1123DE}" sibTransId="{B96CA3E9-35A4-483E-8E28-1F8245F90CC6}"/>
    <dgm:cxn modelId="{D359128A-AB84-4BA2-92DE-8636413D1511}" srcId="{06B7F147-4961-4C9D-949C-84736CCFD6C4}" destId="{273381DD-B0B6-4BAC-917E-8B51A4FCA8F6}" srcOrd="2" destOrd="0" parTransId="{2B68B2C0-BD60-4587-962A-795A1604C259}" sibTransId="{A5E8FA76-BE28-4825-B112-496DA5CAF9A1}"/>
    <dgm:cxn modelId="{0BF70BB2-540F-4D30-8605-84383CEBA783}" srcId="{06B7F147-4961-4C9D-949C-84736CCFD6C4}" destId="{3FF9770A-5EEF-4256-A1C2-0815509867E6}" srcOrd="1" destOrd="0" parTransId="{7BE8B173-9B36-465E-A8DD-FBB7E23C0554}" sibTransId="{2FF49C51-2F6D-449D-AC2D-0A8CF59F0A51}"/>
    <dgm:cxn modelId="{99113393-A458-44AA-91AE-B603CDF77516}" type="presOf" srcId="{588EA0FE-56CD-4FF9-9868-51A7CF17FE1B}" destId="{CA2658CF-A7DE-4A1B-B165-36499380B9AD}" srcOrd="0" destOrd="0" presId="urn:microsoft.com/office/officeart/2005/8/layout/hierarchy1"/>
    <dgm:cxn modelId="{26626FC6-55B3-49B4-81CA-9F904B061C4B}" type="presOf" srcId="{2B2ABA06-90CE-46CF-B883-0CA71F1E7687}" destId="{DE18A03A-658E-4FC0-B47B-18EE9639212D}" srcOrd="0" destOrd="0" presId="urn:microsoft.com/office/officeart/2005/8/layout/hierarchy1"/>
    <dgm:cxn modelId="{E80CA1F6-8952-46DE-8EA2-1BC674387287}" type="presOf" srcId="{7BE8B173-9B36-465E-A8DD-FBB7E23C0554}" destId="{0899F56E-D52A-4C70-88C1-4379535FF312}" srcOrd="0" destOrd="0" presId="urn:microsoft.com/office/officeart/2005/8/layout/hierarchy1"/>
    <dgm:cxn modelId="{7020D969-C69F-498F-8968-E17A244CCACD}" type="presOf" srcId="{604C179E-8683-4219-BE65-7EFE1D3E5A07}" destId="{FCFD834D-53AA-4877-B30B-0247783BC1C3}" srcOrd="0" destOrd="0" presId="urn:microsoft.com/office/officeart/2005/8/layout/hierarchy1"/>
    <dgm:cxn modelId="{A732AB4A-504D-4BD9-B065-E8F9D8AD9E17}" srcId="{3FF9770A-5EEF-4256-A1C2-0815509867E6}" destId="{CDB409F3-D263-4AFA-AF75-BD23C4CF5E17}" srcOrd="1" destOrd="0" parTransId="{99CA1305-34BB-4EEE-AD04-4D0827ABADB7}" sibTransId="{0996C267-BE3A-41AF-BE65-5C01E8D7191B}"/>
    <dgm:cxn modelId="{A3552991-FF8D-43E0-8C0D-9159A8D69C28}" type="presOf" srcId="{163064B9-8A04-439E-BD15-162BA3C7C3BF}" destId="{598904ED-E8B8-4D00-BD0A-E236D587BAAB}" srcOrd="0" destOrd="0" presId="urn:microsoft.com/office/officeart/2005/8/layout/hierarchy1"/>
    <dgm:cxn modelId="{614BE615-7974-4955-B81E-B2AAC7CF404C}" srcId="{3FF9770A-5EEF-4256-A1C2-0815509867E6}" destId="{386A8DFA-08BF-4FDE-9FED-B38A8251E43D}" srcOrd="3" destOrd="0" parTransId="{265C2CA7-08C7-4C77-B4E5-AC053FA9408C}" sibTransId="{5CC70236-0394-4378-AE3F-2EF1261322F8}"/>
    <dgm:cxn modelId="{2A67AA57-8B38-4ADE-889D-5E774E961DC0}" type="presOf" srcId="{273381DD-B0B6-4BAC-917E-8B51A4FCA8F6}" destId="{546E980F-A8ED-4055-846D-7D3448A71B6E}" srcOrd="0" destOrd="0" presId="urn:microsoft.com/office/officeart/2005/8/layout/hierarchy1"/>
    <dgm:cxn modelId="{19A927EB-B3A1-4DB5-9E68-8D3388B1E698}" type="presOf" srcId="{BB6975B0-A074-4506-8CEA-E57B3B1123DE}" destId="{1FBE9139-3A3E-4E43-93A9-57515FAF35FA}" srcOrd="0" destOrd="0" presId="urn:microsoft.com/office/officeart/2005/8/layout/hierarchy1"/>
    <dgm:cxn modelId="{32715B54-96D6-411B-BC45-EE20907D74E7}" type="presOf" srcId="{1AC3EE27-E9DE-401E-9940-8266EC5DEFEA}" destId="{16050F37-63F5-42A0-B729-F9B52A3572D4}" srcOrd="0" destOrd="0" presId="urn:microsoft.com/office/officeart/2005/8/layout/hierarchy1"/>
    <dgm:cxn modelId="{F016426B-6B22-4AE2-BF60-1E8D75D4DD43}" type="presParOf" srcId="{FCFD834D-53AA-4877-B30B-0247783BC1C3}" destId="{E01F5CB8-C5BE-4419-9DA5-4E9EB8D1E1FF}" srcOrd="0" destOrd="0" presId="urn:microsoft.com/office/officeart/2005/8/layout/hierarchy1"/>
    <dgm:cxn modelId="{F6DE2B08-B33E-4AC8-AE5E-86940A41D4D6}" type="presParOf" srcId="{E01F5CB8-C5BE-4419-9DA5-4E9EB8D1E1FF}" destId="{B55B88A7-C918-44E0-91EB-8345CCCCC943}" srcOrd="0" destOrd="0" presId="urn:microsoft.com/office/officeart/2005/8/layout/hierarchy1"/>
    <dgm:cxn modelId="{C00D7ED8-BEBC-468A-A153-57490DD407C8}" type="presParOf" srcId="{B55B88A7-C918-44E0-91EB-8345CCCCC943}" destId="{3955ED99-91D3-4F65-B181-389ADEC6D6E0}" srcOrd="0" destOrd="0" presId="urn:microsoft.com/office/officeart/2005/8/layout/hierarchy1"/>
    <dgm:cxn modelId="{9FAAC013-09B6-4506-8338-F294B0DED93F}" type="presParOf" srcId="{B55B88A7-C918-44E0-91EB-8345CCCCC943}" destId="{F304B64D-B490-462A-8726-AE6A0420B5A3}" srcOrd="1" destOrd="0" presId="urn:microsoft.com/office/officeart/2005/8/layout/hierarchy1"/>
    <dgm:cxn modelId="{6F720B09-56E8-4787-A4DD-72CE8589CE12}" type="presParOf" srcId="{E01F5CB8-C5BE-4419-9DA5-4E9EB8D1E1FF}" destId="{C5DC443D-B4EF-4EE6-A528-DD7F94454A49}" srcOrd="1" destOrd="0" presId="urn:microsoft.com/office/officeart/2005/8/layout/hierarchy1"/>
    <dgm:cxn modelId="{9168213C-557F-4587-B62B-982D370DB9D4}" type="presParOf" srcId="{C5DC443D-B4EF-4EE6-A528-DD7F94454A49}" destId="{598904ED-E8B8-4D00-BD0A-E236D587BAAB}" srcOrd="0" destOrd="0" presId="urn:microsoft.com/office/officeart/2005/8/layout/hierarchy1"/>
    <dgm:cxn modelId="{B83AA62A-BF5E-4AF4-A9C3-2A79CE7BFF3A}" type="presParOf" srcId="{C5DC443D-B4EF-4EE6-A528-DD7F94454A49}" destId="{DE6554D1-A38B-4C32-AC70-300F50047FBE}" srcOrd="1" destOrd="0" presId="urn:microsoft.com/office/officeart/2005/8/layout/hierarchy1"/>
    <dgm:cxn modelId="{FA55B08F-37E4-4768-AA27-6BA6ACC173C1}" type="presParOf" srcId="{DE6554D1-A38B-4C32-AC70-300F50047FBE}" destId="{273F823B-D329-4B40-8324-41C02B0A2F68}" srcOrd="0" destOrd="0" presId="urn:microsoft.com/office/officeart/2005/8/layout/hierarchy1"/>
    <dgm:cxn modelId="{7327007C-4281-4C8E-92EB-0D9CB10EB66C}" type="presParOf" srcId="{273F823B-D329-4B40-8324-41C02B0A2F68}" destId="{9D13FF47-8A1E-4B6F-8D5C-7A37A66E92FE}" srcOrd="0" destOrd="0" presId="urn:microsoft.com/office/officeart/2005/8/layout/hierarchy1"/>
    <dgm:cxn modelId="{7A91CDFC-7B15-42AA-A7F1-D28039FBB730}" type="presParOf" srcId="{273F823B-D329-4B40-8324-41C02B0A2F68}" destId="{706ABB5F-6C61-48CC-9EA9-9EE9A7610280}" srcOrd="1" destOrd="0" presId="urn:microsoft.com/office/officeart/2005/8/layout/hierarchy1"/>
    <dgm:cxn modelId="{4B437D5E-DBD0-4592-8160-30066FEEBB61}" type="presParOf" srcId="{DE6554D1-A38B-4C32-AC70-300F50047FBE}" destId="{937DEB1B-A84A-4E6B-9683-60C6B879E43B}" srcOrd="1" destOrd="0" presId="urn:microsoft.com/office/officeart/2005/8/layout/hierarchy1"/>
    <dgm:cxn modelId="{5EA6D774-EEE4-48E6-8EE2-E710EDC0CB58}" type="presParOf" srcId="{C5DC443D-B4EF-4EE6-A528-DD7F94454A49}" destId="{883C5980-0FD2-42A6-BBCB-1DD4EAD61CD9}" srcOrd="2" destOrd="0" presId="urn:microsoft.com/office/officeart/2005/8/layout/hierarchy1"/>
    <dgm:cxn modelId="{EBB0C3DF-B8BB-47B0-A279-E67C3538329F}" type="presParOf" srcId="{C5DC443D-B4EF-4EE6-A528-DD7F94454A49}" destId="{18F4346A-75BF-446B-A496-BEC9169F45DA}" srcOrd="3" destOrd="0" presId="urn:microsoft.com/office/officeart/2005/8/layout/hierarchy1"/>
    <dgm:cxn modelId="{62217ACE-F509-4F2C-B6F3-23E63826EC06}" type="presParOf" srcId="{18F4346A-75BF-446B-A496-BEC9169F45DA}" destId="{86771268-ADC4-4F18-8103-3B44508CEF53}" srcOrd="0" destOrd="0" presId="urn:microsoft.com/office/officeart/2005/8/layout/hierarchy1"/>
    <dgm:cxn modelId="{4B89B97B-F80C-4BF4-AF90-143CC8B1B304}" type="presParOf" srcId="{86771268-ADC4-4F18-8103-3B44508CEF53}" destId="{64B3B8AF-993F-4FA6-B7C1-1E9F7FEAB518}" srcOrd="0" destOrd="0" presId="urn:microsoft.com/office/officeart/2005/8/layout/hierarchy1"/>
    <dgm:cxn modelId="{D7A7F87B-0EAD-449A-91FA-B5616462AEB5}" type="presParOf" srcId="{86771268-ADC4-4F18-8103-3B44508CEF53}" destId="{F97EF1B2-8165-480F-99E4-F7C878007ED0}" srcOrd="1" destOrd="0" presId="urn:microsoft.com/office/officeart/2005/8/layout/hierarchy1"/>
    <dgm:cxn modelId="{0F568839-96D8-46CB-9729-917903BD10F7}" type="presParOf" srcId="{18F4346A-75BF-446B-A496-BEC9169F45DA}" destId="{310F79C6-362B-488C-802E-7E6BAF199600}" srcOrd="1" destOrd="0" presId="urn:microsoft.com/office/officeart/2005/8/layout/hierarchy1"/>
    <dgm:cxn modelId="{6C14FCEB-DD46-44E1-8081-20629E806F32}" type="presParOf" srcId="{310F79C6-362B-488C-802E-7E6BAF199600}" destId="{D1AB001E-2854-4639-8B75-4591DD826BBD}" srcOrd="0" destOrd="0" presId="urn:microsoft.com/office/officeart/2005/8/layout/hierarchy1"/>
    <dgm:cxn modelId="{C13A8349-4121-4A09-AFA1-4779AC582E4D}" type="presParOf" srcId="{310F79C6-362B-488C-802E-7E6BAF199600}" destId="{6E32A4D8-6A92-4E63-A672-F5342F932F8D}" srcOrd="1" destOrd="0" presId="urn:microsoft.com/office/officeart/2005/8/layout/hierarchy1"/>
    <dgm:cxn modelId="{91C63B97-F570-413F-BF8E-D543B751228E}" type="presParOf" srcId="{6E32A4D8-6A92-4E63-A672-F5342F932F8D}" destId="{AA188C63-3ABB-4771-B3F6-3AC146C7C12F}" srcOrd="0" destOrd="0" presId="urn:microsoft.com/office/officeart/2005/8/layout/hierarchy1"/>
    <dgm:cxn modelId="{FF53F225-7914-4440-BF19-14B58E61C374}" type="presParOf" srcId="{AA188C63-3ABB-4771-B3F6-3AC146C7C12F}" destId="{A8BC2043-B552-46AF-A15A-DCE67E2099EE}" srcOrd="0" destOrd="0" presId="urn:microsoft.com/office/officeart/2005/8/layout/hierarchy1"/>
    <dgm:cxn modelId="{0A7BEED7-5D0C-47CC-B5E2-F91D3D8E01B3}" type="presParOf" srcId="{AA188C63-3ABB-4771-B3F6-3AC146C7C12F}" destId="{CA2658CF-A7DE-4A1B-B165-36499380B9AD}" srcOrd="1" destOrd="0" presId="urn:microsoft.com/office/officeart/2005/8/layout/hierarchy1"/>
    <dgm:cxn modelId="{101AEA5C-22C9-4F10-9EE1-6E5E9A5C54AA}" type="presParOf" srcId="{6E32A4D8-6A92-4E63-A672-F5342F932F8D}" destId="{568EC6DF-FC41-49DE-9E0C-C46506A2B202}" srcOrd="1" destOrd="0" presId="urn:microsoft.com/office/officeart/2005/8/layout/hierarchy1"/>
    <dgm:cxn modelId="{AA7A2B19-140D-4C45-B5DD-4A30BB518B6B}" type="presParOf" srcId="{310F79C6-362B-488C-802E-7E6BAF199600}" destId="{0899F56E-D52A-4C70-88C1-4379535FF312}" srcOrd="2" destOrd="0" presId="urn:microsoft.com/office/officeart/2005/8/layout/hierarchy1"/>
    <dgm:cxn modelId="{5BEFF6F3-877C-46A5-B151-F6F829826665}" type="presParOf" srcId="{310F79C6-362B-488C-802E-7E6BAF199600}" destId="{10A14A9B-934E-4D7F-A150-F48F5F7AF54D}" srcOrd="3" destOrd="0" presId="urn:microsoft.com/office/officeart/2005/8/layout/hierarchy1"/>
    <dgm:cxn modelId="{DC3008C4-6F39-4BD9-9015-1B5F5B1E2316}" type="presParOf" srcId="{10A14A9B-934E-4D7F-A150-F48F5F7AF54D}" destId="{788BEBE4-20B6-4D52-8D04-B20B1AC3EBE3}" srcOrd="0" destOrd="0" presId="urn:microsoft.com/office/officeart/2005/8/layout/hierarchy1"/>
    <dgm:cxn modelId="{C210C68D-2AC1-466D-9E4D-83E62CF298CC}" type="presParOf" srcId="{788BEBE4-20B6-4D52-8D04-B20B1AC3EBE3}" destId="{ACBAAE4D-ABE2-48AD-A85A-8A23463F2870}" srcOrd="0" destOrd="0" presId="urn:microsoft.com/office/officeart/2005/8/layout/hierarchy1"/>
    <dgm:cxn modelId="{9870774E-4DE4-480E-8E41-6A50DC0B71A1}" type="presParOf" srcId="{788BEBE4-20B6-4D52-8D04-B20B1AC3EBE3}" destId="{8A5DF1CA-391C-4660-80FE-0BAB325563F6}" srcOrd="1" destOrd="0" presId="urn:microsoft.com/office/officeart/2005/8/layout/hierarchy1"/>
    <dgm:cxn modelId="{DA6A4078-F8EE-4935-AD41-A3C8BBD067F9}" type="presParOf" srcId="{10A14A9B-934E-4D7F-A150-F48F5F7AF54D}" destId="{989A82C5-971A-4A56-9F3C-D6BA0C40A04B}" srcOrd="1" destOrd="0" presId="urn:microsoft.com/office/officeart/2005/8/layout/hierarchy1"/>
    <dgm:cxn modelId="{DB44E63F-F59B-4EF7-A456-8817E750B6B4}" type="presParOf" srcId="{989A82C5-971A-4A56-9F3C-D6BA0C40A04B}" destId="{DE18A03A-658E-4FC0-B47B-18EE9639212D}" srcOrd="0" destOrd="0" presId="urn:microsoft.com/office/officeart/2005/8/layout/hierarchy1"/>
    <dgm:cxn modelId="{AC615BE0-350F-472E-B13C-9A72B8D60472}" type="presParOf" srcId="{989A82C5-971A-4A56-9F3C-D6BA0C40A04B}" destId="{2458D4B7-8427-4830-B896-CB41EC76BDAB}" srcOrd="1" destOrd="0" presId="urn:microsoft.com/office/officeart/2005/8/layout/hierarchy1"/>
    <dgm:cxn modelId="{C6681BC8-6968-43B3-8719-1EB335869427}" type="presParOf" srcId="{2458D4B7-8427-4830-B896-CB41EC76BDAB}" destId="{33E5A5B8-6335-40E2-B076-C841896EC2A4}" srcOrd="0" destOrd="0" presId="urn:microsoft.com/office/officeart/2005/8/layout/hierarchy1"/>
    <dgm:cxn modelId="{D083825B-7D3A-451C-B8B3-0213715F2D92}" type="presParOf" srcId="{33E5A5B8-6335-40E2-B076-C841896EC2A4}" destId="{C20D0892-464E-4A64-B88D-2947C7D35188}" srcOrd="0" destOrd="0" presId="urn:microsoft.com/office/officeart/2005/8/layout/hierarchy1"/>
    <dgm:cxn modelId="{B7CFBCCF-96BD-4ACE-AEB5-5B69253D6FC5}" type="presParOf" srcId="{33E5A5B8-6335-40E2-B076-C841896EC2A4}" destId="{506B3930-5DEE-415F-A098-F4D1739F49EB}" srcOrd="1" destOrd="0" presId="urn:microsoft.com/office/officeart/2005/8/layout/hierarchy1"/>
    <dgm:cxn modelId="{DB3CA2E5-AB56-422F-81F9-B8967CF1C7C6}" type="presParOf" srcId="{2458D4B7-8427-4830-B896-CB41EC76BDAB}" destId="{BDF0DFBE-09CA-4439-81FA-FF8DBD70CA32}" srcOrd="1" destOrd="0" presId="urn:microsoft.com/office/officeart/2005/8/layout/hierarchy1"/>
    <dgm:cxn modelId="{E1CDF272-E794-4AD8-A3E6-9FF05560A179}" type="presParOf" srcId="{989A82C5-971A-4A56-9F3C-D6BA0C40A04B}" destId="{76CD160B-3941-4F79-8895-FF10FA23E47A}" srcOrd="2" destOrd="0" presId="urn:microsoft.com/office/officeart/2005/8/layout/hierarchy1"/>
    <dgm:cxn modelId="{21FB778E-52AB-4158-9769-92AD063036AF}" type="presParOf" srcId="{989A82C5-971A-4A56-9F3C-D6BA0C40A04B}" destId="{5814BCAB-6D47-47F9-9A56-2CE79D242C08}" srcOrd="3" destOrd="0" presId="urn:microsoft.com/office/officeart/2005/8/layout/hierarchy1"/>
    <dgm:cxn modelId="{32E2DDE1-2B5E-4BF7-B52E-DF14F016936A}" type="presParOf" srcId="{5814BCAB-6D47-47F9-9A56-2CE79D242C08}" destId="{BE36A8E4-B293-42CB-BFA5-D7A71F6A6B7A}" srcOrd="0" destOrd="0" presId="urn:microsoft.com/office/officeart/2005/8/layout/hierarchy1"/>
    <dgm:cxn modelId="{BC63FE20-E399-4F19-92CC-6EE3ECF02176}" type="presParOf" srcId="{BE36A8E4-B293-42CB-BFA5-D7A71F6A6B7A}" destId="{41D201BD-3647-46C1-BA93-20B328BC243C}" srcOrd="0" destOrd="0" presId="urn:microsoft.com/office/officeart/2005/8/layout/hierarchy1"/>
    <dgm:cxn modelId="{B8EE7503-9EC3-4B1F-97C1-97555D8A671D}" type="presParOf" srcId="{BE36A8E4-B293-42CB-BFA5-D7A71F6A6B7A}" destId="{F009FA31-3B61-4B99-82CE-53CBCBFF3C7D}" srcOrd="1" destOrd="0" presId="urn:microsoft.com/office/officeart/2005/8/layout/hierarchy1"/>
    <dgm:cxn modelId="{723DDEA1-090A-4503-B96E-A3945C5E2742}" type="presParOf" srcId="{5814BCAB-6D47-47F9-9A56-2CE79D242C08}" destId="{A31F0DA3-7BB9-40CB-8677-CE862F270BA8}" srcOrd="1" destOrd="0" presId="urn:microsoft.com/office/officeart/2005/8/layout/hierarchy1"/>
    <dgm:cxn modelId="{BD886CBD-27DF-4730-8F68-814BFF422ADF}" type="presParOf" srcId="{989A82C5-971A-4A56-9F3C-D6BA0C40A04B}" destId="{1FBE9139-3A3E-4E43-93A9-57515FAF35FA}" srcOrd="4" destOrd="0" presId="urn:microsoft.com/office/officeart/2005/8/layout/hierarchy1"/>
    <dgm:cxn modelId="{44D0AED5-FB6F-4B13-99F9-020CE0E802F5}" type="presParOf" srcId="{989A82C5-971A-4A56-9F3C-D6BA0C40A04B}" destId="{69B4433C-E306-4A62-9700-20FAC701BD71}" srcOrd="5" destOrd="0" presId="urn:microsoft.com/office/officeart/2005/8/layout/hierarchy1"/>
    <dgm:cxn modelId="{AB2FE76C-14D5-4F13-A966-82C349D619FE}" type="presParOf" srcId="{69B4433C-E306-4A62-9700-20FAC701BD71}" destId="{639B52B4-77E2-42FC-9C0B-4B9B1925D983}" srcOrd="0" destOrd="0" presId="urn:microsoft.com/office/officeart/2005/8/layout/hierarchy1"/>
    <dgm:cxn modelId="{8B287CB5-2F18-4D61-A7AC-2BB156DB53E3}" type="presParOf" srcId="{639B52B4-77E2-42FC-9C0B-4B9B1925D983}" destId="{18DD5B51-77BE-4C29-A7C3-782B801AA19B}" srcOrd="0" destOrd="0" presId="urn:microsoft.com/office/officeart/2005/8/layout/hierarchy1"/>
    <dgm:cxn modelId="{4BA144BB-EB32-4D7B-A5D6-8771E7807A38}" type="presParOf" srcId="{639B52B4-77E2-42FC-9C0B-4B9B1925D983}" destId="{16050F37-63F5-42A0-B729-F9B52A3572D4}" srcOrd="1" destOrd="0" presId="urn:microsoft.com/office/officeart/2005/8/layout/hierarchy1"/>
    <dgm:cxn modelId="{402E455E-5DA9-4378-BFBF-06F98874942D}" type="presParOf" srcId="{69B4433C-E306-4A62-9700-20FAC701BD71}" destId="{2389EFBE-F75D-4445-AD9C-B1B5D0BB2F51}" srcOrd="1" destOrd="0" presId="urn:microsoft.com/office/officeart/2005/8/layout/hierarchy1"/>
    <dgm:cxn modelId="{41401C24-820D-441B-82CB-F69715FECB63}" type="presParOf" srcId="{989A82C5-971A-4A56-9F3C-D6BA0C40A04B}" destId="{A4A139C9-9F3F-4457-AC2F-A2223215858A}" srcOrd="6" destOrd="0" presId="urn:microsoft.com/office/officeart/2005/8/layout/hierarchy1"/>
    <dgm:cxn modelId="{8F26F8A4-204A-49FA-B2E3-AC6C2442A29D}" type="presParOf" srcId="{989A82C5-971A-4A56-9F3C-D6BA0C40A04B}" destId="{A729CAB3-56EF-4B72-8E0B-985BAAC5BD25}" srcOrd="7" destOrd="0" presId="urn:microsoft.com/office/officeart/2005/8/layout/hierarchy1"/>
    <dgm:cxn modelId="{004CD7A6-B70A-4D6C-B159-DA992B40EA78}" type="presParOf" srcId="{A729CAB3-56EF-4B72-8E0B-985BAAC5BD25}" destId="{90790E9A-F1CC-4635-B5F6-A46FE9F9882A}" srcOrd="0" destOrd="0" presId="urn:microsoft.com/office/officeart/2005/8/layout/hierarchy1"/>
    <dgm:cxn modelId="{69F4454F-54A7-4CCF-AD3E-1FD727EBC848}" type="presParOf" srcId="{90790E9A-F1CC-4635-B5F6-A46FE9F9882A}" destId="{27AE3226-B199-484E-AA34-72C6D597B65C}" srcOrd="0" destOrd="0" presId="urn:microsoft.com/office/officeart/2005/8/layout/hierarchy1"/>
    <dgm:cxn modelId="{CC8A0E32-F2B4-4C14-A376-F24435DC95A5}" type="presParOf" srcId="{90790E9A-F1CC-4635-B5F6-A46FE9F9882A}" destId="{774537D3-C156-4536-8774-3F8EFEB6CCFA}" srcOrd="1" destOrd="0" presId="urn:microsoft.com/office/officeart/2005/8/layout/hierarchy1"/>
    <dgm:cxn modelId="{20C650D1-D553-4180-91E3-BC741946A094}" type="presParOf" srcId="{A729CAB3-56EF-4B72-8E0B-985BAAC5BD25}" destId="{7515C485-270E-4F6E-AC74-CD2F88B49B34}" srcOrd="1" destOrd="0" presId="urn:microsoft.com/office/officeart/2005/8/layout/hierarchy1"/>
    <dgm:cxn modelId="{58CF2ED7-2D19-431F-8519-922355898E46}" type="presParOf" srcId="{310F79C6-362B-488C-802E-7E6BAF199600}" destId="{2325D9F7-3385-4244-BBA0-AC4B3C0ADE86}" srcOrd="4" destOrd="0" presId="urn:microsoft.com/office/officeart/2005/8/layout/hierarchy1"/>
    <dgm:cxn modelId="{58BD3162-D2F7-4E89-923A-6882B361C633}" type="presParOf" srcId="{310F79C6-362B-488C-802E-7E6BAF199600}" destId="{69665600-AF80-4659-8E17-1C379BE3E984}" srcOrd="5" destOrd="0" presId="urn:microsoft.com/office/officeart/2005/8/layout/hierarchy1"/>
    <dgm:cxn modelId="{CECCA81A-60B3-4CC6-9748-BC7533378AAF}" type="presParOf" srcId="{69665600-AF80-4659-8E17-1C379BE3E984}" destId="{9E1F0764-1D4B-43B2-85CB-820C6E581E97}" srcOrd="0" destOrd="0" presId="urn:microsoft.com/office/officeart/2005/8/layout/hierarchy1"/>
    <dgm:cxn modelId="{3EAAE818-1AD3-41F5-93E0-7B4E0A38AB11}" type="presParOf" srcId="{9E1F0764-1D4B-43B2-85CB-820C6E581E97}" destId="{8A10361E-BF1B-4E30-9563-494A0B9452D0}" srcOrd="0" destOrd="0" presId="urn:microsoft.com/office/officeart/2005/8/layout/hierarchy1"/>
    <dgm:cxn modelId="{0F3CEB84-F012-49DA-8755-75BA8D818336}" type="presParOf" srcId="{9E1F0764-1D4B-43B2-85CB-820C6E581E97}" destId="{546E980F-A8ED-4055-846D-7D3448A71B6E}" srcOrd="1" destOrd="0" presId="urn:microsoft.com/office/officeart/2005/8/layout/hierarchy1"/>
    <dgm:cxn modelId="{C9409161-C10C-4E19-AA4B-DCBDCBE7FEDE}" type="presParOf" srcId="{69665600-AF80-4659-8E17-1C379BE3E984}" destId="{E3DC9BD6-3E3E-462C-8AFA-763C193A071D}" srcOrd="1" destOrd="0" presId="urn:microsoft.com/office/officeart/2005/8/layout/hierarchy1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21BA-C318-4CEF-AB0A-83139131FBDA}">
      <dsp:nvSpPr>
        <dsp:cNvPr id="0" name=""/>
        <dsp:cNvSpPr/>
      </dsp:nvSpPr>
      <dsp:spPr>
        <a:xfrm>
          <a:off x="5009426" y="1219916"/>
          <a:ext cx="3024334" cy="811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306"/>
              </a:lnTo>
              <a:lnTo>
                <a:pt x="3024334" y="699306"/>
              </a:lnTo>
              <a:lnTo>
                <a:pt x="3024334" y="811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B00C2-13AE-4328-BFC1-6679E8E81FC1}">
      <dsp:nvSpPr>
        <dsp:cNvPr id="0" name=""/>
        <dsp:cNvSpPr/>
      </dsp:nvSpPr>
      <dsp:spPr>
        <a:xfrm>
          <a:off x="5009426" y="1219916"/>
          <a:ext cx="1584171" cy="811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306"/>
              </a:lnTo>
              <a:lnTo>
                <a:pt x="1584171" y="699306"/>
              </a:lnTo>
              <a:lnTo>
                <a:pt x="1584171" y="811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8CA77-AEA0-49DE-A8BB-0BCF06EBC268}">
      <dsp:nvSpPr>
        <dsp:cNvPr id="0" name=""/>
        <dsp:cNvSpPr/>
      </dsp:nvSpPr>
      <dsp:spPr>
        <a:xfrm>
          <a:off x="5009426" y="1219916"/>
          <a:ext cx="144020" cy="81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299"/>
              </a:lnTo>
              <a:lnTo>
                <a:pt x="144020" y="699299"/>
              </a:lnTo>
              <a:lnTo>
                <a:pt x="144020" y="811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65BC5-1071-43BD-BEBC-FEBAA0BA3B43}">
      <dsp:nvSpPr>
        <dsp:cNvPr id="0" name=""/>
        <dsp:cNvSpPr/>
      </dsp:nvSpPr>
      <dsp:spPr>
        <a:xfrm>
          <a:off x="3641268" y="1219916"/>
          <a:ext cx="1368158" cy="811963"/>
        </a:xfrm>
        <a:custGeom>
          <a:avLst/>
          <a:gdLst/>
          <a:ahLst/>
          <a:cxnLst/>
          <a:rect l="0" t="0" r="0" b="0"/>
          <a:pathLst>
            <a:path>
              <a:moveTo>
                <a:pt x="1368158" y="0"/>
              </a:moveTo>
              <a:lnTo>
                <a:pt x="1368158" y="699306"/>
              </a:lnTo>
              <a:lnTo>
                <a:pt x="0" y="699306"/>
              </a:lnTo>
              <a:lnTo>
                <a:pt x="0" y="811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FB959-F36C-4FB3-86E6-841D57BC8194}">
      <dsp:nvSpPr>
        <dsp:cNvPr id="0" name=""/>
        <dsp:cNvSpPr/>
      </dsp:nvSpPr>
      <dsp:spPr>
        <a:xfrm>
          <a:off x="3641280" y="4316261"/>
          <a:ext cx="2304252" cy="1027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325"/>
              </a:lnTo>
              <a:lnTo>
                <a:pt x="2304252" y="915325"/>
              </a:lnTo>
              <a:lnTo>
                <a:pt x="2304252" y="1027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AED7A-CDA5-4435-B733-09AC2F798F37}">
      <dsp:nvSpPr>
        <dsp:cNvPr id="0" name=""/>
        <dsp:cNvSpPr/>
      </dsp:nvSpPr>
      <dsp:spPr>
        <a:xfrm>
          <a:off x="3641280" y="4316261"/>
          <a:ext cx="720069" cy="1027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325"/>
              </a:lnTo>
              <a:lnTo>
                <a:pt x="720069" y="915325"/>
              </a:lnTo>
              <a:lnTo>
                <a:pt x="720069" y="1027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F1979-7813-4543-957A-AD627946E641}">
      <dsp:nvSpPr>
        <dsp:cNvPr id="0" name=""/>
        <dsp:cNvSpPr/>
      </dsp:nvSpPr>
      <dsp:spPr>
        <a:xfrm>
          <a:off x="2849182" y="4316261"/>
          <a:ext cx="792097" cy="1027982"/>
        </a:xfrm>
        <a:custGeom>
          <a:avLst/>
          <a:gdLst/>
          <a:ahLst/>
          <a:cxnLst/>
          <a:rect l="0" t="0" r="0" b="0"/>
          <a:pathLst>
            <a:path>
              <a:moveTo>
                <a:pt x="792097" y="0"/>
              </a:moveTo>
              <a:lnTo>
                <a:pt x="792097" y="915325"/>
              </a:lnTo>
              <a:lnTo>
                <a:pt x="0" y="915325"/>
              </a:lnTo>
              <a:lnTo>
                <a:pt x="0" y="1027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F281-6F02-4324-B3D6-1A4F114B78F7}">
      <dsp:nvSpPr>
        <dsp:cNvPr id="0" name=""/>
        <dsp:cNvSpPr/>
      </dsp:nvSpPr>
      <dsp:spPr>
        <a:xfrm>
          <a:off x="1337015" y="4316261"/>
          <a:ext cx="2304264" cy="1027982"/>
        </a:xfrm>
        <a:custGeom>
          <a:avLst/>
          <a:gdLst/>
          <a:ahLst/>
          <a:cxnLst/>
          <a:rect l="0" t="0" r="0" b="0"/>
          <a:pathLst>
            <a:path>
              <a:moveTo>
                <a:pt x="2304264" y="0"/>
              </a:moveTo>
              <a:lnTo>
                <a:pt x="2304264" y="915325"/>
              </a:lnTo>
              <a:lnTo>
                <a:pt x="0" y="915325"/>
              </a:lnTo>
              <a:lnTo>
                <a:pt x="0" y="1027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4E50B-883B-4B8C-A46A-3AA1FDE1EF80}">
      <dsp:nvSpPr>
        <dsp:cNvPr id="0" name=""/>
        <dsp:cNvSpPr/>
      </dsp:nvSpPr>
      <dsp:spPr>
        <a:xfrm>
          <a:off x="1985092" y="2804093"/>
          <a:ext cx="1656187" cy="739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297"/>
              </a:lnTo>
              <a:lnTo>
                <a:pt x="1656187" y="627297"/>
              </a:lnTo>
              <a:lnTo>
                <a:pt x="1656187" y="739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47B42-CD07-4752-BC72-8785055440B1}">
      <dsp:nvSpPr>
        <dsp:cNvPr id="0" name=""/>
        <dsp:cNvSpPr/>
      </dsp:nvSpPr>
      <dsp:spPr>
        <a:xfrm>
          <a:off x="1985092" y="2804093"/>
          <a:ext cx="144008" cy="739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290"/>
              </a:lnTo>
              <a:lnTo>
                <a:pt x="144008" y="627290"/>
              </a:lnTo>
              <a:lnTo>
                <a:pt x="144008" y="7399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983E1-7F3E-4F5D-963D-3C70BE3C5294}">
      <dsp:nvSpPr>
        <dsp:cNvPr id="0" name=""/>
        <dsp:cNvSpPr/>
      </dsp:nvSpPr>
      <dsp:spPr>
        <a:xfrm>
          <a:off x="616933" y="2804093"/>
          <a:ext cx="1368158" cy="739946"/>
        </a:xfrm>
        <a:custGeom>
          <a:avLst/>
          <a:gdLst/>
          <a:ahLst/>
          <a:cxnLst/>
          <a:rect l="0" t="0" r="0" b="0"/>
          <a:pathLst>
            <a:path>
              <a:moveTo>
                <a:pt x="1368158" y="0"/>
              </a:moveTo>
              <a:lnTo>
                <a:pt x="1368158" y="627290"/>
              </a:lnTo>
              <a:lnTo>
                <a:pt x="0" y="627290"/>
              </a:lnTo>
              <a:lnTo>
                <a:pt x="0" y="7399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30B1B-2342-4694-B721-7935487427D7}">
      <dsp:nvSpPr>
        <dsp:cNvPr id="0" name=""/>
        <dsp:cNvSpPr/>
      </dsp:nvSpPr>
      <dsp:spPr>
        <a:xfrm>
          <a:off x="1985092" y="1219916"/>
          <a:ext cx="3024334" cy="811963"/>
        </a:xfrm>
        <a:custGeom>
          <a:avLst/>
          <a:gdLst/>
          <a:ahLst/>
          <a:cxnLst/>
          <a:rect l="0" t="0" r="0" b="0"/>
          <a:pathLst>
            <a:path>
              <a:moveTo>
                <a:pt x="3024334" y="0"/>
              </a:moveTo>
              <a:lnTo>
                <a:pt x="3024334" y="699306"/>
              </a:lnTo>
              <a:lnTo>
                <a:pt x="0" y="699306"/>
              </a:lnTo>
              <a:lnTo>
                <a:pt x="0" y="811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7A060-F5AF-4A72-B54E-74D72E348620}">
      <dsp:nvSpPr>
        <dsp:cNvPr id="0" name=""/>
        <dsp:cNvSpPr/>
      </dsp:nvSpPr>
      <dsp:spPr>
        <a:xfrm>
          <a:off x="4321323" y="447702"/>
          <a:ext cx="1376206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593A6-0878-4894-B67A-90AB312688D7}">
      <dsp:nvSpPr>
        <dsp:cNvPr id="0" name=""/>
        <dsp:cNvSpPr/>
      </dsp:nvSpPr>
      <dsp:spPr>
        <a:xfrm>
          <a:off x="4456443" y="576067"/>
          <a:ext cx="1376206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Indoevropské jazyky</a:t>
          </a:r>
          <a:endParaRPr lang="cs-CZ" sz="1600" kern="1200" dirty="0"/>
        </a:p>
      </dsp:txBody>
      <dsp:txXfrm>
        <a:off x="4456443" y="576067"/>
        <a:ext cx="1376206" cy="772213"/>
      </dsp:txXfrm>
    </dsp:sp>
    <dsp:sp modelId="{E5B16848-75F8-4AA5-9E5A-7513A5E208B2}">
      <dsp:nvSpPr>
        <dsp:cNvPr id="0" name=""/>
        <dsp:cNvSpPr/>
      </dsp:nvSpPr>
      <dsp:spPr>
        <a:xfrm>
          <a:off x="1377050" y="2031879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44C07-3405-42A3-BF50-EDB9D3E4D095}">
      <dsp:nvSpPr>
        <dsp:cNvPr id="0" name=""/>
        <dsp:cNvSpPr/>
      </dsp:nvSpPr>
      <dsp:spPr>
        <a:xfrm>
          <a:off x="1512170" y="2160244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slovanské</a:t>
          </a:r>
          <a:endParaRPr lang="cs-CZ" sz="1600" kern="1200" dirty="0"/>
        </a:p>
      </dsp:txBody>
      <dsp:txXfrm>
        <a:off x="1512170" y="2160244"/>
        <a:ext cx="1216084" cy="772213"/>
      </dsp:txXfrm>
    </dsp:sp>
    <dsp:sp modelId="{B1E7E254-26D9-4905-95B8-3F2E057A82C7}">
      <dsp:nvSpPr>
        <dsp:cNvPr id="0" name=""/>
        <dsp:cNvSpPr/>
      </dsp:nvSpPr>
      <dsp:spPr>
        <a:xfrm>
          <a:off x="8891" y="3544040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7D8BC-4E23-43E2-B88C-D9DE9C0DAAA7}">
      <dsp:nvSpPr>
        <dsp:cNvPr id="0" name=""/>
        <dsp:cNvSpPr/>
      </dsp:nvSpPr>
      <dsp:spPr>
        <a:xfrm>
          <a:off x="144012" y="3672404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východo</a:t>
          </a:r>
          <a:r>
            <a:rPr lang="cs-CZ" sz="1600" kern="1200" dirty="0" smtClean="0"/>
            <a:t>-slovanské</a:t>
          </a:r>
          <a:endParaRPr lang="cs-CZ" sz="1600" kern="1200" dirty="0"/>
        </a:p>
      </dsp:txBody>
      <dsp:txXfrm>
        <a:off x="144012" y="3672404"/>
        <a:ext cx="1216084" cy="772213"/>
      </dsp:txXfrm>
    </dsp:sp>
    <dsp:sp modelId="{DE041B31-3365-4DE6-A30C-50FFDBD56099}">
      <dsp:nvSpPr>
        <dsp:cNvPr id="0" name=""/>
        <dsp:cNvSpPr/>
      </dsp:nvSpPr>
      <dsp:spPr>
        <a:xfrm>
          <a:off x="1521058" y="3544040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6FC57-DCFB-4A7F-9A8F-B5DECCE8DE26}">
      <dsp:nvSpPr>
        <dsp:cNvPr id="0" name=""/>
        <dsp:cNvSpPr/>
      </dsp:nvSpPr>
      <dsp:spPr>
        <a:xfrm>
          <a:off x="1656179" y="3672404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jiho</a:t>
          </a:r>
          <a:r>
            <a:rPr lang="cs-CZ" sz="1600" kern="1200" dirty="0" smtClean="0"/>
            <a:t>-slovanské</a:t>
          </a:r>
          <a:endParaRPr lang="cs-CZ" sz="1600" kern="1200" dirty="0"/>
        </a:p>
      </dsp:txBody>
      <dsp:txXfrm>
        <a:off x="1656179" y="3672404"/>
        <a:ext cx="1216084" cy="772213"/>
      </dsp:txXfrm>
    </dsp:sp>
    <dsp:sp modelId="{9F569AE2-76F9-4696-B75A-C0A2A64B8DCB}">
      <dsp:nvSpPr>
        <dsp:cNvPr id="0" name=""/>
        <dsp:cNvSpPr/>
      </dsp:nvSpPr>
      <dsp:spPr>
        <a:xfrm>
          <a:off x="3033238" y="3544047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1B764-9084-41DA-877E-51A2D2278D14}">
      <dsp:nvSpPr>
        <dsp:cNvPr id="0" name=""/>
        <dsp:cNvSpPr/>
      </dsp:nvSpPr>
      <dsp:spPr>
        <a:xfrm>
          <a:off x="3168358" y="3672412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západo</a:t>
          </a:r>
          <a:r>
            <a:rPr lang="cs-CZ" sz="1600" kern="1200" dirty="0" smtClean="0"/>
            <a:t>-slovanské</a:t>
          </a:r>
          <a:endParaRPr lang="cs-CZ" sz="1600" kern="1200" dirty="0"/>
        </a:p>
      </dsp:txBody>
      <dsp:txXfrm>
        <a:off x="3168358" y="3672412"/>
        <a:ext cx="1216084" cy="772213"/>
      </dsp:txXfrm>
    </dsp:sp>
    <dsp:sp modelId="{9700A163-10CB-4555-B77C-A76F580C6438}">
      <dsp:nvSpPr>
        <dsp:cNvPr id="0" name=""/>
        <dsp:cNvSpPr/>
      </dsp:nvSpPr>
      <dsp:spPr>
        <a:xfrm>
          <a:off x="728973" y="5344243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82C2C-3B56-48FD-ACE4-A762BFC2B1CA}">
      <dsp:nvSpPr>
        <dsp:cNvPr id="0" name=""/>
        <dsp:cNvSpPr/>
      </dsp:nvSpPr>
      <dsp:spPr>
        <a:xfrm>
          <a:off x="864093" y="5472608"/>
          <a:ext cx="1216084" cy="77221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čeština</a:t>
          </a:r>
          <a:endParaRPr lang="cs-CZ" sz="2000" kern="1200" dirty="0"/>
        </a:p>
      </dsp:txBody>
      <dsp:txXfrm>
        <a:off x="864093" y="5472608"/>
        <a:ext cx="1216084" cy="772213"/>
      </dsp:txXfrm>
    </dsp:sp>
    <dsp:sp modelId="{D827E13B-5320-4969-8973-3DC82C912870}">
      <dsp:nvSpPr>
        <dsp:cNvPr id="0" name=""/>
        <dsp:cNvSpPr/>
      </dsp:nvSpPr>
      <dsp:spPr>
        <a:xfrm>
          <a:off x="2241140" y="5344243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D210D-011F-4B69-92B0-C251FE211C73}">
      <dsp:nvSpPr>
        <dsp:cNvPr id="0" name=""/>
        <dsp:cNvSpPr/>
      </dsp:nvSpPr>
      <dsp:spPr>
        <a:xfrm>
          <a:off x="2376260" y="5472608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slovenština</a:t>
          </a:r>
          <a:endParaRPr lang="cs-CZ" sz="1700" kern="1200" dirty="0"/>
        </a:p>
      </dsp:txBody>
      <dsp:txXfrm>
        <a:off x="2376260" y="5472608"/>
        <a:ext cx="1216084" cy="772213"/>
      </dsp:txXfrm>
    </dsp:sp>
    <dsp:sp modelId="{6A1CFD80-127D-457D-B3EF-9798D93B39B6}">
      <dsp:nvSpPr>
        <dsp:cNvPr id="0" name=""/>
        <dsp:cNvSpPr/>
      </dsp:nvSpPr>
      <dsp:spPr>
        <a:xfrm>
          <a:off x="3753307" y="5344243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C41E9-D064-4E7E-8568-BD90CBD58CD9}">
      <dsp:nvSpPr>
        <dsp:cNvPr id="0" name=""/>
        <dsp:cNvSpPr/>
      </dsp:nvSpPr>
      <dsp:spPr>
        <a:xfrm>
          <a:off x="3888427" y="5472608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polština</a:t>
          </a:r>
          <a:endParaRPr lang="cs-CZ" sz="1700" kern="1200" dirty="0"/>
        </a:p>
      </dsp:txBody>
      <dsp:txXfrm>
        <a:off x="3888427" y="5472608"/>
        <a:ext cx="1216084" cy="772213"/>
      </dsp:txXfrm>
    </dsp:sp>
    <dsp:sp modelId="{9985A704-DCE3-4790-8535-EB9C23FB80FF}">
      <dsp:nvSpPr>
        <dsp:cNvPr id="0" name=""/>
        <dsp:cNvSpPr/>
      </dsp:nvSpPr>
      <dsp:spPr>
        <a:xfrm>
          <a:off x="5337490" y="5344243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7F68B-5B52-4692-B0DB-1B27B873309E}">
      <dsp:nvSpPr>
        <dsp:cNvPr id="0" name=""/>
        <dsp:cNvSpPr/>
      </dsp:nvSpPr>
      <dsp:spPr>
        <a:xfrm>
          <a:off x="5472611" y="5472608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lužická srbština</a:t>
          </a:r>
          <a:endParaRPr lang="cs-CZ" sz="1700" kern="1200" dirty="0"/>
        </a:p>
      </dsp:txBody>
      <dsp:txXfrm>
        <a:off x="5472611" y="5472608"/>
        <a:ext cx="1216084" cy="772213"/>
      </dsp:txXfrm>
    </dsp:sp>
    <dsp:sp modelId="{28B12F17-FEAA-4408-B1E3-593D540EB37C}">
      <dsp:nvSpPr>
        <dsp:cNvPr id="0" name=""/>
        <dsp:cNvSpPr/>
      </dsp:nvSpPr>
      <dsp:spPr>
        <a:xfrm>
          <a:off x="3033225" y="2031879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037E0-6814-4329-B2B4-9E29FD6BAC07}">
      <dsp:nvSpPr>
        <dsp:cNvPr id="0" name=""/>
        <dsp:cNvSpPr/>
      </dsp:nvSpPr>
      <dsp:spPr>
        <a:xfrm>
          <a:off x="3168346" y="2160244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germánské</a:t>
          </a:r>
          <a:endParaRPr lang="cs-CZ" sz="1600" kern="1200" dirty="0"/>
        </a:p>
      </dsp:txBody>
      <dsp:txXfrm>
        <a:off x="3168346" y="2160244"/>
        <a:ext cx="1216084" cy="772213"/>
      </dsp:txXfrm>
    </dsp:sp>
    <dsp:sp modelId="{F6BE5A73-548B-4BBD-9D5B-C0B476541672}">
      <dsp:nvSpPr>
        <dsp:cNvPr id="0" name=""/>
        <dsp:cNvSpPr/>
      </dsp:nvSpPr>
      <dsp:spPr>
        <a:xfrm>
          <a:off x="4545405" y="2031872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D288B-F3EA-4368-86F2-CA1CC34384E8}">
      <dsp:nvSpPr>
        <dsp:cNvPr id="0" name=""/>
        <dsp:cNvSpPr/>
      </dsp:nvSpPr>
      <dsp:spPr>
        <a:xfrm>
          <a:off x="4680525" y="2160236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románské</a:t>
          </a:r>
          <a:endParaRPr lang="cs-CZ" sz="1600" kern="1200" dirty="0"/>
        </a:p>
      </dsp:txBody>
      <dsp:txXfrm>
        <a:off x="4680525" y="2160236"/>
        <a:ext cx="1216084" cy="772213"/>
      </dsp:txXfrm>
    </dsp:sp>
    <dsp:sp modelId="{42BC7966-92C8-47C4-A6F8-4D4CD5E8DE58}">
      <dsp:nvSpPr>
        <dsp:cNvPr id="0" name=""/>
        <dsp:cNvSpPr/>
      </dsp:nvSpPr>
      <dsp:spPr>
        <a:xfrm>
          <a:off x="5985555" y="2031879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60006-F40A-43F8-9186-B02C18638CC9}">
      <dsp:nvSpPr>
        <dsp:cNvPr id="0" name=""/>
        <dsp:cNvSpPr/>
      </dsp:nvSpPr>
      <dsp:spPr>
        <a:xfrm>
          <a:off x="6120676" y="2160244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keltské</a:t>
          </a:r>
          <a:endParaRPr lang="cs-CZ" sz="1600" kern="1200" dirty="0"/>
        </a:p>
      </dsp:txBody>
      <dsp:txXfrm>
        <a:off x="6120676" y="2160244"/>
        <a:ext cx="1216084" cy="772213"/>
      </dsp:txXfrm>
    </dsp:sp>
    <dsp:sp modelId="{1D4398AF-761B-4280-A6D5-8E9B7BA850E3}">
      <dsp:nvSpPr>
        <dsp:cNvPr id="0" name=""/>
        <dsp:cNvSpPr/>
      </dsp:nvSpPr>
      <dsp:spPr>
        <a:xfrm>
          <a:off x="7425718" y="2031879"/>
          <a:ext cx="1216084" cy="772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D5708-FF95-41F4-B915-08B41CDE2A38}">
      <dsp:nvSpPr>
        <dsp:cNvPr id="0" name=""/>
        <dsp:cNvSpPr/>
      </dsp:nvSpPr>
      <dsp:spPr>
        <a:xfrm>
          <a:off x="7560838" y="2160244"/>
          <a:ext cx="1216084" cy="772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řečtina</a:t>
          </a:r>
          <a:endParaRPr lang="cs-CZ" sz="1600" kern="1200" dirty="0"/>
        </a:p>
      </dsp:txBody>
      <dsp:txXfrm>
        <a:off x="7560838" y="2160244"/>
        <a:ext cx="1216084" cy="772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D9F7-3385-4244-BBA0-AC4B3C0ADE86}">
      <dsp:nvSpPr>
        <dsp:cNvPr id="0" name=""/>
        <dsp:cNvSpPr/>
      </dsp:nvSpPr>
      <dsp:spPr>
        <a:xfrm>
          <a:off x="4586820" y="2342806"/>
          <a:ext cx="2096227" cy="495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01"/>
              </a:lnTo>
              <a:lnTo>
                <a:pt x="2096227" y="369501"/>
              </a:lnTo>
              <a:lnTo>
                <a:pt x="2096227" y="4957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139C9-9F3F-4457-AC2F-A2223215858A}">
      <dsp:nvSpPr>
        <dsp:cNvPr id="0" name=""/>
        <dsp:cNvSpPr/>
      </dsp:nvSpPr>
      <dsp:spPr>
        <a:xfrm>
          <a:off x="4241906" y="3703925"/>
          <a:ext cx="3645506" cy="76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720"/>
              </a:lnTo>
              <a:lnTo>
                <a:pt x="3645506" y="641720"/>
              </a:lnTo>
              <a:lnTo>
                <a:pt x="3645506" y="7679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E9139-3A3E-4E43-93A9-57515FAF35FA}">
      <dsp:nvSpPr>
        <dsp:cNvPr id="0" name=""/>
        <dsp:cNvSpPr/>
      </dsp:nvSpPr>
      <dsp:spPr>
        <a:xfrm>
          <a:off x="4241906" y="3703925"/>
          <a:ext cx="1287977" cy="76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720"/>
              </a:lnTo>
              <a:lnTo>
                <a:pt x="1287977" y="641720"/>
              </a:lnTo>
              <a:lnTo>
                <a:pt x="1287977" y="7679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160B-3941-4F79-8895-FF10FA23E47A}">
      <dsp:nvSpPr>
        <dsp:cNvPr id="0" name=""/>
        <dsp:cNvSpPr/>
      </dsp:nvSpPr>
      <dsp:spPr>
        <a:xfrm>
          <a:off x="2755131" y="3703925"/>
          <a:ext cx="1486774" cy="760742"/>
        </a:xfrm>
        <a:custGeom>
          <a:avLst/>
          <a:gdLst/>
          <a:ahLst/>
          <a:cxnLst/>
          <a:rect l="0" t="0" r="0" b="0"/>
          <a:pathLst>
            <a:path>
              <a:moveTo>
                <a:pt x="1486774" y="0"/>
              </a:moveTo>
              <a:lnTo>
                <a:pt x="1486774" y="634495"/>
              </a:lnTo>
              <a:lnTo>
                <a:pt x="0" y="634495"/>
              </a:lnTo>
              <a:lnTo>
                <a:pt x="0" y="7607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8A03A-658E-4FC0-B47B-18EE9639212D}">
      <dsp:nvSpPr>
        <dsp:cNvPr id="0" name=""/>
        <dsp:cNvSpPr/>
      </dsp:nvSpPr>
      <dsp:spPr>
        <a:xfrm>
          <a:off x="596399" y="3703925"/>
          <a:ext cx="3645506" cy="767968"/>
        </a:xfrm>
        <a:custGeom>
          <a:avLst/>
          <a:gdLst/>
          <a:ahLst/>
          <a:cxnLst/>
          <a:rect l="0" t="0" r="0" b="0"/>
          <a:pathLst>
            <a:path>
              <a:moveTo>
                <a:pt x="3645506" y="0"/>
              </a:moveTo>
              <a:lnTo>
                <a:pt x="3645506" y="641720"/>
              </a:lnTo>
              <a:lnTo>
                <a:pt x="0" y="641720"/>
              </a:lnTo>
              <a:lnTo>
                <a:pt x="0" y="7679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9F56E-D52A-4C70-88C1-4379535FF312}">
      <dsp:nvSpPr>
        <dsp:cNvPr id="0" name=""/>
        <dsp:cNvSpPr/>
      </dsp:nvSpPr>
      <dsp:spPr>
        <a:xfrm>
          <a:off x="4241906" y="2342806"/>
          <a:ext cx="344914" cy="495748"/>
        </a:xfrm>
        <a:custGeom>
          <a:avLst/>
          <a:gdLst/>
          <a:ahLst/>
          <a:cxnLst/>
          <a:rect l="0" t="0" r="0" b="0"/>
          <a:pathLst>
            <a:path>
              <a:moveTo>
                <a:pt x="344914" y="0"/>
              </a:moveTo>
              <a:lnTo>
                <a:pt x="344914" y="369501"/>
              </a:lnTo>
              <a:lnTo>
                <a:pt x="0" y="369501"/>
              </a:lnTo>
              <a:lnTo>
                <a:pt x="0" y="4957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B001E-2854-4639-8B75-4591DD826BBD}">
      <dsp:nvSpPr>
        <dsp:cNvPr id="0" name=""/>
        <dsp:cNvSpPr/>
      </dsp:nvSpPr>
      <dsp:spPr>
        <a:xfrm>
          <a:off x="1928014" y="2342806"/>
          <a:ext cx="2658806" cy="495748"/>
        </a:xfrm>
        <a:custGeom>
          <a:avLst/>
          <a:gdLst/>
          <a:ahLst/>
          <a:cxnLst/>
          <a:rect l="0" t="0" r="0" b="0"/>
          <a:pathLst>
            <a:path>
              <a:moveTo>
                <a:pt x="2658806" y="0"/>
              </a:moveTo>
              <a:lnTo>
                <a:pt x="2658806" y="369501"/>
              </a:lnTo>
              <a:lnTo>
                <a:pt x="0" y="369501"/>
              </a:lnTo>
              <a:lnTo>
                <a:pt x="0" y="4957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C5980-0FD2-42A6-BBCB-1DD4EAD61CD9}">
      <dsp:nvSpPr>
        <dsp:cNvPr id="0" name=""/>
        <dsp:cNvSpPr/>
      </dsp:nvSpPr>
      <dsp:spPr>
        <a:xfrm>
          <a:off x="3771831" y="981697"/>
          <a:ext cx="814988" cy="4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493"/>
              </a:lnTo>
              <a:lnTo>
                <a:pt x="814988" y="369493"/>
              </a:lnTo>
              <a:lnTo>
                <a:pt x="814988" y="495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904ED-E8B8-4D00-BD0A-E236D587BAAB}">
      <dsp:nvSpPr>
        <dsp:cNvPr id="0" name=""/>
        <dsp:cNvSpPr/>
      </dsp:nvSpPr>
      <dsp:spPr>
        <a:xfrm>
          <a:off x="2756486" y="981697"/>
          <a:ext cx="1015345" cy="495740"/>
        </a:xfrm>
        <a:custGeom>
          <a:avLst/>
          <a:gdLst/>
          <a:ahLst/>
          <a:cxnLst/>
          <a:rect l="0" t="0" r="0" b="0"/>
          <a:pathLst>
            <a:path>
              <a:moveTo>
                <a:pt x="1015345" y="0"/>
              </a:moveTo>
              <a:lnTo>
                <a:pt x="1015345" y="369493"/>
              </a:lnTo>
              <a:lnTo>
                <a:pt x="0" y="369493"/>
              </a:lnTo>
              <a:lnTo>
                <a:pt x="0" y="495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5ED99-91D3-4F65-B181-389ADEC6D6E0}">
      <dsp:nvSpPr>
        <dsp:cNvPr id="0" name=""/>
        <dsp:cNvSpPr/>
      </dsp:nvSpPr>
      <dsp:spPr>
        <a:xfrm>
          <a:off x="3090438" y="116327"/>
          <a:ext cx="1362786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4B64D-B490-462A-8726-AE6A0420B5A3}">
      <dsp:nvSpPr>
        <dsp:cNvPr id="0" name=""/>
        <dsp:cNvSpPr/>
      </dsp:nvSpPr>
      <dsp:spPr>
        <a:xfrm>
          <a:off x="3241859" y="260177"/>
          <a:ext cx="1362786" cy="865369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ČEŠTINA</a:t>
          </a:r>
          <a:endParaRPr lang="cs-CZ" sz="2000" kern="1200" dirty="0"/>
        </a:p>
      </dsp:txBody>
      <dsp:txXfrm>
        <a:off x="3241859" y="260177"/>
        <a:ext cx="1362786" cy="865369"/>
      </dsp:txXfrm>
    </dsp:sp>
    <dsp:sp modelId="{9D13FF47-8A1E-4B6F-8D5C-7A37A66E92FE}">
      <dsp:nvSpPr>
        <dsp:cNvPr id="0" name=""/>
        <dsp:cNvSpPr/>
      </dsp:nvSpPr>
      <dsp:spPr>
        <a:xfrm>
          <a:off x="2075092" y="1477437"/>
          <a:ext cx="1362786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ABB5F-6C61-48CC-9EA9-9EE9A7610280}">
      <dsp:nvSpPr>
        <dsp:cNvPr id="0" name=""/>
        <dsp:cNvSpPr/>
      </dsp:nvSpPr>
      <dsp:spPr>
        <a:xfrm>
          <a:off x="2226513" y="1621287"/>
          <a:ext cx="1362786" cy="8653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SPISOVNÁ</a:t>
          </a:r>
          <a:endParaRPr lang="cs-CZ" sz="2000" kern="1200" dirty="0"/>
        </a:p>
      </dsp:txBody>
      <dsp:txXfrm>
        <a:off x="2226513" y="1621287"/>
        <a:ext cx="1362786" cy="865369"/>
      </dsp:txXfrm>
    </dsp:sp>
    <dsp:sp modelId="{64B3B8AF-993F-4FA6-B7C1-1E9F7FEAB518}">
      <dsp:nvSpPr>
        <dsp:cNvPr id="0" name=""/>
        <dsp:cNvSpPr/>
      </dsp:nvSpPr>
      <dsp:spPr>
        <a:xfrm>
          <a:off x="3708436" y="1477437"/>
          <a:ext cx="1756768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F1B2-8165-480F-99E4-F7C878007ED0}">
      <dsp:nvSpPr>
        <dsp:cNvPr id="0" name=""/>
        <dsp:cNvSpPr/>
      </dsp:nvSpPr>
      <dsp:spPr>
        <a:xfrm>
          <a:off x="3859857" y="1621287"/>
          <a:ext cx="1756768" cy="8653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NESPISOVNÁ</a:t>
          </a:r>
          <a:endParaRPr lang="cs-CZ" sz="2000" kern="1200" dirty="0"/>
        </a:p>
      </dsp:txBody>
      <dsp:txXfrm>
        <a:off x="3859857" y="1621287"/>
        <a:ext cx="1756768" cy="865369"/>
      </dsp:txXfrm>
    </dsp:sp>
    <dsp:sp modelId="{A8BC2043-B552-46AF-A15A-DCE67E2099EE}">
      <dsp:nvSpPr>
        <dsp:cNvPr id="0" name=""/>
        <dsp:cNvSpPr/>
      </dsp:nvSpPr>
      <dsp:spPr>
        <a:xfrm>
          <a:off x="1246620" y="2838555"/>
          <a:ext cx="1362786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658CF-A7DE-4A1B-B165-36499380B9AD}">
      <dsp:nvSpPr>
        <dsp:cNvPr id="0" name=""/>
        <dsp:cNvSpPr/>
      </dsp:nvSpPr>
      <dsp:spPr>
        <a:xfrm>
          <a:off x="1398041" y="2982405"/>
          <a:ext cx="1362786" cy="86536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OBECNÁ ČEŠTINA</a:t>
          </a:r>
          <a:endParaRPr lang="cs-CZ" sz="2000" kern="1200" dirty="0"/>
        </a:p>
      </dsp:txBody>
      <dsp:txXfrm>
        <a:off x="1398041" y="2982405"/>
        <a:ext cx="1362786" cy="865369"/>
      </dsp:txXfrm>
    </dsp:sp>
    <dsp:sp modelId="{ACBAAE4D-ABE2-48AD-A85A-8A23463F2870}">
      <dsp:nvSpPr>
        <dsp:cNvPr id="0" name=""/>
        <dsp:cNvSpPr/>
      </dsp:nvSpPr>
      <dsp:spPr>
        <a:xfrm>
          <a:off x="3560512" y="2838555"/>
          <a:ext cx="1362786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DF1CA-391C-4660-80FE-0BAB325563F6}">
      <dsp:nvSpPr>
        <dsp:cNvPr id="0" name=""/>
        <dsp:cNvSpPr/>
      </dsp:nvSpPr>
      <dsp:spPr>
        <a:xfrm>
          <a:off x="3711933" y="2982405"/>
          <a:ext cx="1362786" cy="86536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NÁŘEČÍ</a:t>
          </a:r>
          <a:endParaRPr lang="cs-CZ" sz="2000" kern="1200" dirty="0"/>
        </a:p>
      </dsp:txBody>
      <dsp:txXfrm>
        <a:off x="3711933" y="2982405"/>
        <a:ext cx="1362786" cy="865369"/>
      </dsp:txXfrm>
    </dsp:sp>
    <dsp:sp modelId="{C20D0892-464E-4A64-B88D-2947C7D35188}">
      <dsp:nvSpPr>
        <dsp:cNvPr id="0" name=""/>
        <dsp:cNvSpPr/>
      </dsp:nvSpPr>
      <dsp:spPr>
        <a:xfrm>
          <a:off x="-84993" y="4471893"/>
          <a:ext cx="1362786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B3930-5DEE-415F-A098-F4D1739F49EB}">
      <dsp:nvSpPr>
        <dsp:cNvPr id="0" name=""/>
        <dsp:cNvSpPr/>
      </dsp:nvSpPr>
      <dsp:spPr>
        <a:xfrm>
          <a:off x="66427" y="4615742"/>
          <a:ext cx="1362786" cy="86536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ČESKÁ</a:t>
          </a:r>
          <a:endParaRPr lang="cs-CZ" sz="2000" kern="1200" dirty="0"/>
        </a:p>
      </dsp:txBody>
      <dsp:txXfrm>
        <a:off x="66427" y="4615742"/>
        <a:ext cx="1362786" cy="865369"/>
      </dsp:txXfrm>
    </dsp:sp>
    <dsp:sp modelId="{41D201BD-3647-46C1-BA93-20B328BC243C}">
      <dsp:nvSpPr>
        <dsp:cNvPr id="0" name=""/>
        <dsp:cNvSpPr/>
      </dsp:nvSpPr>
      <dsp:spPr>
        <a:xfrm>
          <a:off x="1648773" y="4464667"/>
          <a:ext cx="2212715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9FA31-3B61-4B99-82CE-53CBCBFF3C7D}">
      <dsp:nvSpPr>
        <dsp:cNvPr id="0" name=""/>
        <dsp:cNvSpPr/>
      </dsp:nvSpPr>
      <dsp:spPr>
        <a:xfrm>
          <a:off x="1800194" y="4608516"/>
          <a:ext cx="2212715" cy="86536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STŘEDOMORASKÁ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(HANÁCKÁ)</a:t>
          </a:r>
          <a:endParaRPr lang="cs-CZ" sz="2000" kern="1200" dirty="0"/>
        </a:p>
      </dsp:txBody>
      <dsp:txXfrm>
        <a:off x="1800194" y="4608516"/>
        <a:ext cx="2212715" cy="865369"/>
      </dsp:txXfrm>
    </dsp:sp>
    <dsp:sp modelId="{18DD5B51-77BE-4C29-A7C3-782B801AA19B}">
      <dsp:nvSpPr>
        <dsp:cNvPr id="0" name=""/>
        <dsp:cNvSpPr/>
      </dsp:nvSpPr>
      <dsp:spPr>
        <a:xfrm>
          <a:off x="4136829" y="4471893"/>
          <a:ext cx="2786108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50F37-63F5-42A0-B729-F9B52A3572D4}">
      <dsp:nvSpPr>
        <dsp:cNvPr id="0" name=""/>
        <dsp:cNvSpPr/>
      </dsp:nvSpPr>
      <dsp:spPr>
        <a:xfrm>
          <a:off x="4288250" y="4615742"/>
          <a:ext cx="2786108" cy="86536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VÝCHODOMORAVSKÁ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(MORAVSKOSLOVENSKÁ)</a:t>
          </a:r>
          <a:endParaRPr lang="cs-CZ" sz="2000" kern="1200" dirty="0"/>
        </a:p>
      </dsp:txBody>
      <dsp:txXfrm>
        <a:off x="4288250" y="4615742"/>
        <a:ext cx="2786108" cy="865369"/>
      </dsp:txXfrm>
    </dsp:sp>
    <dsp:sp modelId="{27AE3226-B199-484E-AA34-72C6D597B65C}">
      <dsp:nvSpPr>
        <dsp:cNvPr id="0" name=""/>
        <dsp:cNvSpPr/>
      </dsp:nvSpPr>
      <dsp:spPr>
        <a:xfrm>
          <a:off x="7206019" y="4471893"/>
          <a:ext cx="1362786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37D3-C156-4536-8774-3F8EFEB6CCFA}">
      <dsp:nvSpPr>
        <dsp:cNvPr id="0" name=""/>
        <dsp:cNvSpPr/>
      </dsp:nvSpPr>
      <dsp:spPr>
        <a:xfrm>
          <a:off x="7357439" y="4615742"/>
          <a:ext cx="1362786" cy="86536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SLEZSKÁ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(LAŠSKÁ)</a:t>
          </a:r>
          <a:endParaRPr lang="cs-CZ" sz="1900" kern="1200" dirty="0"/>
        </a:p>
      </dsp:txBody>
      <dsp:txXfrm>
        <a:off x="7357439" y="4615742"/>
        <a:ext cx="1362786" cy="865369"/>
      </dsp:txXfrm>
    </dsp:sp>
    <dsp:sp modelId="{8A10361E-BF1B-4E30-9563-494A0B9452D0}">
      <dsp:nvSpPr>
        <dsp:cNvPr id="0" name=""/>
        <dsp:cNvSpPr/>
      </dsp:nvSpPr>
      <dsp:spPr>
        <a:xfrm>
          <a:off x="5670232" y="2838555"/>
          <a:ext cx="2025632" cy="865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E980F-A8ED-4055-846D-7D3448A71B6E}">
      <dsp:nvSpPr>
        <dsp:cNvPr id="0" name=""/>
        <dsp:cNvSpPr/>
      </dsp:nvSpPr>
      <dsp:spPr>
        <a:xfrm>
          <a:off x="5821652" y="2982405"/>
          <a:ext cx="2025632" cy="86536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PROFESNÍ MLUVA, SLANG, ARGOT</a:t>
          </a:r>
          <a:endParaRPr lang="cs-CZ" sz="2000" kern="1200" dirty="0"/>
        </a:p>
      </dsp:txBody>
      <dsp:txXfrm>
        <a:off x="5821652" y="2982405"/>
        <a:ext cx="2025632" cy="86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CA1B-6F55-464E-BD0C-7E6C2215DE2D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AF16-67CC-4075-BA0D-2D2BFB127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AF16-67CC-4075-BA0D-2D2BFB12714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04.09.2021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yras.sweb.cz/kasz/lasky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travak.bloguje.cz/259684-trocha-te-kultury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E:\cisohode-amesmeme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youtube.com/watch?v=Ywstbj_gsqw&amp;feature=relat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tec.cz/hantec/slovnik/slovnik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tionary.org/wiki/Kategorie:Slangov%C3%A9_v%C3%BDrazy/%C4%8De%C5%A1tina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u.cz/fpd/kcd/dokumenty/cestinapositi/kuldanova/mapka_01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omouc.com/hanactin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71500" y="428625"/>
          <a:ext cx="7929564" cy="4206816"/>
        </p:xfrm>
        <a:graphic>
          <a:graphicData uri="http://schemas.openxmlformats.org/drawingml/2006/table">
            <a:tbl>
              <a:tblPr/>
              <a:tblGrid>
                <a:gridCol w="414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Název školy:    Základní škola Pomezí, okres Svitavy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Autor:         Nataša Dostálová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Název:        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VY_32_INOVACE_2006_čeština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8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Téma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         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Útvary českého jazyka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Číslo projektu: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CZ.1.07/1.4.00/21.3496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 vytvoření: 10. 6.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 ověření: 20. 6.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27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157192"/>
            <a:ext cx="62817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SLEZSKÁ – LAŠSKÁ NÁŘEČÍ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sz="2800" dirty="0" smtClean="0"/>
              <a:t>Lašsky jazyk, w </a:t>
            </a:r>
            <a:r>
              <a:rPr lang="cs-CZ" sz="2800" dirty="0" err="1" smtClean="0"/>
              <a:t>širokych</a:t>
            </a:r>
            <a:r>
              <a:rPr lang="cs-CZ" sz="2800" dirty="0" smtClean="0"/>
              <a:t> </a:t>
            </a:r>
            <a:r>
              <a:rPr lang="cs-CZ" sz="2800" dirty="0" err="1" smtClean="0"/>
              <a:t>rysach</a:t>
            </a:r>
            <a:r>
              <a:rPr lang="cs-CZ" sz="2800" dirty="0" smtClean="0"/>
              <a:t>, je </a:t>
            </a:r>
            <a:r>
              <a:rPr lang="cs-CZ" sz="2800" dirty="0" err="1" smtClean="0"/>
              <a:t>młuva</a:t>
            </a:r>
            <a:r>
              <a:rPr lang="cs-CZ" sz="2800" dirty="0" smtClean="0"/>
              <a:t> </a:t>
            </a:r>
            <a:r>
              <a:rPr lang="cs-CZ" sz="2800" dirty="0" err="1" smtClean="0"/>
              <a:t>ludu</a:t>
            </a:r>
            <a:r>
              <a:rPr lang="cs-CZ" sz="2800" dirty="0" smtClean="0"/>
              <a:t> w </a:t>
            </a:r>
            <a:r>
              <a:rPr lang="cs-CZ" sz="2800" dirty="0" err="1" smtClean="0"/>
              <a:t>sewerowychodni</a:t>
            </a:r>
            <a:r>
              <a:rPr lang="cs-CZ" sz="2800" dirty="0" smtClean="0"/>
              <a:t> </a:t>
            </a:r>
            <a:r>
              <a:rPr lang="cs-CZ" sz="2800" dirty="0" err="1" smtClean="0"/>
              <a:t>Morawě</a:t>
            </a:r>
            <a:r>
              <a:rPr lang="cs-CZ" sz="2800" dirty="0" smtClean="0"/>
              <a:t>, w </a:t>
            </a:r>
            <a:r>
              <a:rPr lang="cs-CZ" sz="2800" dirty="0" err="1" smtClean="0"/>
              <a:t>starym</a:t>
            </a:r>
            <a:r>
              <a:rPr lang="cs-CZ" sz="2800" dirty="0" smtClean="0"/>
              <a:t> "</a:t>
            </a:r>
            <a:r>
              <a:rPr lang="cs-CZ" sz="2800" dirty="0" err="1" smtClean="0"/>
              <a:t>rakuskym</a:t>
            </a:r>
            <a:r>
              <a:rPr lang="cs-CZ" sz="2800" dirty="0" smtClean="0"/>
              <a:t> </a:t>
            </a:r>
            <a:r>
              <a:rPr lang="cs-CZ" sz="2800" dirty="0" err="1" smtClean="0"/>
              <a:t>Ślónsku</a:t>
            </a:r>
            <a:r>
              <a:rPr lang="cs-CZ" sz="2800" dirty="0" smtClean="0"/>
              <a:t>" a w </a:t>
            </a:r>
            <a:r>
              <a:rPr lang="cs-CZ" sz="2800" dirty="0" err="1" smtClean="0"/>
              <a:t>Hučinsku</a:t>
            </a:r>
            <a:r>
              <a:rPr lang="cs-CZ" sz="2800" dirty="0" smtClean="0"/>
              <a:t> (česky: </a:t>
            </a:r>
            <a:r>
              <a:rPr lang="cs-CZ" sz="2800" dirty="0" err="1" smtClean="0"/>
              <a:t>Hlučínsku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Jazyk lašsky </a:t>
            </a:r>
            <a:r>
              <a:rPr lang="cs-CZ" sz="2800" dirty="0" err="1" smtClean="0"/>
              <a:t>śe</a:t>
            </a:r>
            <a:r>
              <a:rPr lang="cs-CZ" sz="2800" dirty="0" smtClean="0"/>
              <a:t> </a:t>
            </a:r>
            <a:r>
              <a:rPr lang="cs-CZ" sz="2800" dirty="0" err="1" smtClean="0"/>
              <a:t>skłodo</a:t>
            </a:r>
            <a:r>
              <a:rPr lang="cs-CZ" sz="2800" dirty="0" smtClean="0"/>
              <a:t> z </a:t>
            </a:r>
            <a:r>
              <a:rPr lang="cs-CZ" sz="2800" dirty="0" err="1" smtClean="0"/>
              <a:t>wicero</a:t>
            </a:r>
            <a:r>
              <a:rPr lang="cs-CZ" sz="2800" dirty="0" smtClean="0"/>
              <a:t> </a:t>
            </a:r>
            <a:r>
              <a:rPr lang="cs-CZ" sz="2800" dirty="0" err="1" smtClean="0"/>
              <a:t>podřeči</a:t>
            </a:r>
            <a:r>
              <a:rPr lang="cs-CZ" sz="2800" dirty="0" smtClean="0"/>
              <a:t>, </a:t>
            </a:r>
            <a:r>
              <a:rPr lang="cs-CZ" sz="2800" dirty="0" err="1" smtClean="0"/>
              <a:t>kěre</a:t>
            </a:r>
            <a:r>
              <a:rPr lang="cs-CZ" sz="2800" dirty="0" smtClean="0"/>
              <a:t> </a:t>
            </a:r>
            <a:r>
              <a:rPr lang="cs-CZ" sz="2800" dirty="0" err="1" smtClean="0"/>
              <a:t>dohrómady</a:t>
            </a:r>
            <a:r>
              <a:rPr lang="cs-CZ" sz="2800" dirty="0" smtClean="0"/>
              <a:t> </a:t>
            </a:r>
            <a:r>
              <a:rPr lang="cs-CZ" sz="2800" dirty="0" err="1" smtClean="0"/>
              <a:t>twořo</a:t>
            </a:r>
            <a:r>
              <a:rPr lang="cs-CZ" sz="2800" dirty="0" smtClean="0"/>
              <a:t> </a:t>
            </a:r>
            <a:r>
              <a:rPr lang="cs-CZ" sz="2800" dirty="0" err="1" smtClean="0"/>
              <a:t>własny</a:t>
            </a:r>
            <a:r>
              <a:rPr lang="cs-CZ" sz="2800" dirty="0" smtClean="0"/>
              <a:t> </a:t>
            </a:r>
            <a:r>
              <a:rPr lang="cs-CZ" sz="2800" dirty="0" err="1" smtClean="0"/>
              <a:t>jazykowy</a:t>
            </a:r>
            <a:r>
              <a:rPr lang="cs-CZ" sz="2800" dirty="0" smtClean="0"/>
              <a:t> organizmus.</a:t>
            </a:r>
          </a:p>
          <a:p>
            <a:endParaRPr lang="cs-CZ" sz="2800" dirty="0" smtClean="0"/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002060"/>
                </a:solidFill>
              </a:rPr>
              <a:t>Příklad lašského nářečí:</a:t>
            </a:r>
            <a:endParaRPr lang="cs-CZ" sz="2800" dirty="0" smtClean="0">
              <a:solidFill>
                <a:srgbClr val="002060"/>
              </a:solidFill>
              <a:hlinkClick r:id="rId2"/>
            </a:endParaRPr>
          </a:p>
          <a:p>
            <a:pPr>
              <a:buFont typeface="Wingdings" pitchFamily="2" charset="2"/>
              <a:buChar char="v"/>
            </a:pPr>
            <a:r>
              <a:rPr lang="cs-CZ" sz="2800" u="sng" dirty="0" smtClean="0">
                <a:hlinkClick r:id="rId2"/>
              </a:rPr>
              <a:t>http://tyras.sweb.cz/kasz/lasky.html</a:t>
            </a:r>
            <a:endParaRPr lang="cs-CZ" sz="2800" u="sng" dirty="0" smtClean="0"/>
          </a:p>
          <a:p>
            <a:endParaRPr lang="cs-CZ" sz="2800" u="sng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NÁŘEČÍ V OSTRAVĚ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800" dirty="0" smtClean="0"/>
              <a:t>Zdař </a:t>
            </a:r>
            <a:r>
              <a:rPr lang="cs-CZ" sz="2800" dirty="0" err="1" smtClean="0"/>
              <a:t>buch</a:t>
            </a:r>
            <a:r>
              <a:rPr lang="cs-CZ" sz="2800" dirty="0" smtClean="0"/>
              <a:t>, </a:t>
            </a:r>
            <a:r>
              <a:rPr lang="cs-CZ" sz="2800" dirty="0" err="1" smtClean="0"/>
              <a:t>robki</a:t>
            </a:r>
            <a:r>
              <a:rPr lang="cs-CZ" sz="2800" dirty="0" smtClean="0"/>
              <a:t> a </a:t>
            </a:r>
            <a:r>
              <a:rPr lang="cs-CZ" sz="2800" dirty="0" err="1" smtClean="0"/>
              <a:t>syncy</a:t>
            </a:r>
            <a:r>
              <a:rPr lang="cs-CZ" sz="2800" dirty="0" smtClean="0"/>
              <a:t>! </a:t>
            </a:r>
          </a:p>
          <a:p>
            <a:pPr>
              <a:buNone/>
            </a:pPr>
            <a:r>
              <a:rPr lang="cs-CZ" sz="2800" dirty="0" smtClean="0"/>
              <a:t>    </a:t>
            </a:r>
            <a:r>
              <a:rPr lang="cs-CZ" sz="2800" dirty="0" err="1" smtClean="0"/>
              <a:t>Včerejši</a:t>
            </a:r>
            <a:r>
              <a:rPr lang="cs-CZ" sz="2800" dirty="0" smtClean="0"/>
              <a:t> večer byl </a:t>
            </a:r>
            <a:r>
              <a:rPr lang="cs-CZ" sz="2800" dirty="0" err="1" smtClean="0"/>
              <a:t>fajny</a:t>
            </a:r>
            <a:r>
              <a:rPr lang="cs-CZ" sz="2800" dirty="0" smtClean="0"/>
              <a:t>. </a:t>
            </a:r>
            <a:r>
              <a:rPr lang="cs-CZ" sz="2800" dirty="0" err="1" smtClean="0"/>
              <a:t>Enem</a:t>
            </a:r>
            <a:r>
              <a:rPr lang="cs-CZ" sz="2800" dirty="0" smtClean="0"/>
              <a:t> sem se </a:t>
            </a:r>
            <a:r>
              <a:rPr lang="cs-CZ" sz="2800" dirty="0" err="1" smtClean="0"/>
              <a:t>něnapadně</a:t>
            </a:r>
            <a:r>
              <a:rPr lang="cs-CZ" sz="2800" dirty="0" smtClean="0"/>
              <a:t> zavrtal do křesla a už to </a:t>
            </a:r>
            <a:r>
              <a:rPr lang="cs-CZ" sz="2800" dirty="0" err="1" smtClean="0"/>
              <a:t>začlo</a:t>
            </a:r>
            <a:r>
              <a:rPr lang="cs-CZ" sz="2800" dirty="0" smtClean="0"/>
              <a:t>. Celu dobu sem se </a:t>
            </a:r>
            <a:r>
              <a:rPr lang="cs-CZ" sz="2800" dirty="0" err="1" smtClean="0"/>
              <a:t>fajně</a:t>
            </a:r>
            <a:r>
              <a:rPr lang="cs-CZ" sz="2800" dirty="0" smtClean="0"/>
              <a:t> bavil. </a:t>
            </a:r>
            <a:r>
              <a:rPr lang="cs-CZ" sz="2800" dirty="0" err="1" smtClean="0"/>
              <a:t>Syce</a:t>
            </a:r>
            <a:r>
              <a:rPr lang="cs-CZ" sz="2800" dirty="0" smtClean="0"/>
              <a:t> sem podvědomě </a:t>
            </a:r>
            <a:r>
              <a:rPr lang="cs-CZ" sz="2800" dirty="0" err="1" smtClean="0"/>
              <a:t>posluchal</a:t>
            </a:r>
            <a:r>
              <a:rPr lang="cs-CZ" sz="2800" dirty="0" smtClean="0"/>
              <a:t> </a:t>
            </a:r>
            <a:r>
              <a:rPr lang="cs-CZ" sz="2800" dirty="0" err="1" smtClean="0"/>
              <a:t>každe</a:t>
            </a:r>
            <a:r>
              <a:rPr lang="cs-CZ" sz="2800" dirty="0" smtClean="0"/>
              <a:t> slovo a </a:t>
            </a:r>
            <a:r>
              <a:rPr lang="cs-CZ" sz="2800" dirty="0" err="1" smtClean="0"/>
              <a:t>každu</a:t>
            </a:r>
            <a:r>
              <a:rPr lang="cs-CZ" sz="2800" dirty="0" smtClean="0"/>
              <a:t> změnu v </a:t>
            </a:r>
            <a:r>
              <a:rPr lang="cs-CZ" sz="2800" dirty="0" err="1" smtClean="0"/>
              <a:t>songach</a:t>
            </a:r>
            <a:r>
              <a:rPr lang="cs-CZ" sz="2800" dirty="0" smtClean="0"/>
              <a:t> oproti </a:t>
            </a:r>
            <a:r>
              <a:rPr lang="cs-CZ" sz="2800" dirty="0" err="1" smtClean="0"/>
              <a:t>mojemu</a:t>
            </a:r>
            <a:r>
              <a:rPr lang="cs-CZ" sz="2800" dirty="0" smtClean="0"/>
              <a:t> "překladu", ale </a:t>
            </a:r>
            <a:r>
              <a:rPr lang="cs-CZ" sz="2800" dirty="0" err="1" smtClean="0"/>
              <a:t>tych</a:t>
            </a:r>
            <a:r>
              <a:rPr lang="cs-CZ" sz="2800" dirty="0" smtClean="0"/>
              <a:t> </a:t>
            </a:r>
            <a:r>
              <a:rPr lang="cs-CZ" sz="2800" dirty="0" err="1" smtClean="0"/>
              <a:t>paru</a:t>
            </a:r>
            <a:r>
              <a:rPr lang="cs-CZ" sz="2800" dirty="0" smtClean="0"/>
              <a:t> lepši </a:t>
            </a:r>
            <a:r>
              <a:rPr lang="cs-CZ" sz="2800" dirty="0" err="1" smtClean="0"/>
              <a:t>upravenych</a:t>
            </a:r>
            <a:r>
              <a:rPr lang="cs-CZ" sz="2800" dirty="0" smtClean="0"/>
              <a:t>, aby se vlezly lepši do pysku, mi až tak </a:t>
            </a:r>
            <a:r>
              <a:rPr lang="cs-CZ" sz="2800" dirty="0" err="1" smtClean="0"/>
              <a:t>něvadilo</a:t>
            </a:r>
            <a:r>
              <a:rPr lang="cs-CZ" sz="2800" dirty="0" smtClean="0"/>
              <a:t>. </a:t>
            </a:r>
            <a:r>
              <a:rPr lang="cs-CZ" sz="2800" dirty="0" err="1" smtClean="0"/>
              <a:t>Hercy</a:t>
            </a:r>
            <a:r>
              <a:rPr lang="cs-CZ" sz="2800" dirty="0" smtClean="0"/>
              <a:t> skvěli, </a:t>
            </a:r>
            <a:r>
              <a:rPr lang="cs-CZ" sz="2800" dirty="0" err="1" smtClean="0"/>
              <a:t>scena</a:t>
            </a:r>
            <a:r>
              <a:rPr lang="cs-CZ" sz="2800" dirty="0" smtClean="0"/>
              <a:t> super, všecko se mi </a:t>
            </a:r>
            <a:r>
              <a:rPr lang="cs-CZ" sz="2800" dirty="0" err="1" smtClean="0"/>
              <a:t>libilo</a:t>
            </a:r>
            <a:r>
              <a:rPr lang="cs-CZ" sz="2800" dirty="0" smtClean="0"/>
              <a:t> (</a:t>
            </a:r>
            <a:r>
              <a:rPr lang="cs-CZ" sz="2800" dirty="0" err="1" smtClean="0"/>
              <a:t>aji</a:t>
            </a:r>
            <a:r>
              <a:rPr lang="cs-CZ" sz="2800" dirty="0" smtClean="0"/>
              <a:t> </a:t>
            </a:r>
            <a:r>
              <a:rPr lang="cs-CZ" sz="2800" dirty="0" err="1" smtClean="0"/>
              <a:t>přestavka</a:t>
            </a:r>
            <a:r>
              <a:rPr lang="cs-CZ" sz="2800" dirty="0" smtClean="0"/>
              <a:t>, </a:t>
            </a:r>
            <a:r>
              <a:rPr lang="cs-CZ" sz="2800" dirty="0" err="1" smtClean="0"/>
              <a:t>bo</a:t>
            </a:r>
            <a:r>
              <a:rPr lang="cs-CZ" sz="2800" dirty="0" smtClean="0"/>
              <a:t> ku </a:t>
            </a:r>
            <a:r>
              <a:rPr lang="cs-CZ" sz="2800" dirty="0" err="1" smtClean="0"/>
              <a:t>koňcu</a:t>
            </a:r>
            <a:r>
              <a:rPr lang="cs-CZ" sz="2800" dirty="0" smtClean="0"/>
              <a:t> už sem to </a:t>
            </a:r>
            <a:r>
              <a:rPr lang="cs-CZ" sz="2800" dirty="0" err="1" smtClean="0"/>
              <a:t>němoh</a:t>
            </a:r>
            <a:r>
              <a:rPr lang="cs-CZ" sz="2800" dirty="0" smtClean="0"/>
              <a:t> </a:t>
            </a:r>
            <a:r>
              <a:rPr lang="cs-CZ" sz="2800" dirty="0" err="1" smtClean="0"/>
              <a:t>vydržeť</a:t>
            </a:r>
            <a:r>
              <a:rPr lang="cs-CZ" sz="2800" dirty="0" smtClean="0"/>
              <a:t>, </a:t>
            </a:r>
            <a:r>
              <a:rPr lang="cs-CZ" sz="2800" dirty="0" err="1" smtClean="0"/>
              <a:t>bo</a:t>
            </a:r>
            <a:r>
              <a:rPr lang="cs-CZ" sz="2800" dirty="0" smtClean="0"/>
              <a:t> sem se dal doma na odvahu dvě kofoly s rumem). 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Píseň Tabáček „po ostravsky“</a:t>
            </a:r>
          </a:p>
          <a:p>
            <a:pPr>
              <a:buFont typeface="Wingdings" pitchFamily="2" charset="2"/>
              <a:buChar char="v"/>
            </a:pPr>
            <a:r>
              <a:rPr lang="cs-CZ" sz="2400" u="sng" dirty="0" smtClean="0">
                <a:hlinkClick r:id="rId2"/>
              </a:rPr>
              <a:t>http://www.</a:t>
            </a:r>
            <a:r>
              <a:rPr lang="cs-CZ" sz="2400" u="sng" dirty="0" err="1" smtClean="0">
                <a:hlinkClick r:id="rId2"/>
              </a:rPr>
              <a:t>ostravak.bloguje.cz</a:t>
            </a:r>
            <a:r>
              <a:rPr lang="cs-CZ" sz="2400" u="sng" dirty="0" smtClean="0">
                <a:hlinkClick r:id="rId2"/>
              </a:rPr>
              <a:t>/259684-trocha-</a:t>
            </a:r>
            <a:r>
              <a:rPr lang="cs-CZ" sz="2400" u="sng" dirty="0" err="1" smtClean="0">
                <a:hlinkClick r:id="rId2"/>
              </a:rPr>
              <a:t>te</a:t>
            </a:r>
            <a:r>
              <a:rPr lang="cs-CZ" sz="2400" u="sng" dirty="0" smtClean="0">
                <a:hlinkClick r:id="rId2"/>
              </a:rPr>
              <a:t>-kultury.</a:t>
            </a:r>
            <a:r>
              <a:rPr lang="cs-CZ" sz="2400" u="sng" dirty="0" err="1" smtClean="0">
                <a:hlinkClick r:id="rId2"/>
              </a:rPr>
              <a:t>php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VÝCHODOMORAVSKÉ NÁŘEČÍ - SLOVÁCKO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Příklad nářečí - seriál Slovácko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nesúdí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u="sng" dirty="0" smtClean="0">
                <a:hlinkClick r:id="rId4"/>
              </a:rPr>
              <a:t>http://www.</a:t>
            </a:r>
            <a:r>
              <a:rPr lang="cs-CZ" u="sng" dirty="0" err="1" smtClean="0">
                <a:hlinkClick r:id="rId4"/>
              </a:rPr>
              <a:t>youtube.com</a:t>
            </a:r>
            <a:r>
              <a:rPr lang="cs-CZ" u="sng" dirty="0" smtClean="0">
                <a:hlinkClick r:id="rId4"/>
              </a:rPr>
              <a:t>/</a:t>
            </a:r>
            <a:r>
              <a:rPr lang="cs-CZ" u="sng" dirty="0" err="1" smtClean="0">
                <a:hlinkClick r:id="rId4"/>
              </a:rPr>
              <a:t>watch</a:t>
            </a:r>
            <a:r>
              <a:rPr lang="cs-CZ" u="sng" dirty="0" smtClean="0">
                <a:hlinkClick r:id="rId4"/>
              </a:rPr>
              <a:t>?v=</a:t>
            </a:r>
            <a:r>
              <a:rPr lang="cs-CZ" u="sng" dirty="0" err="1" smtClean="0">
                <a:hlinkClick r:id="rId4"/>
              </a:rPr>
              <a:t>Ywstbj</a:t>
            </a:r>
            <a:r>
              <a:rPr lang="cs-CZ" u="sng" dirty="0" smtClean="0">
                <a:hlinkClick r:id="rId4"/>
              </a:rPr>
              <a:t>_</a:t>
            </a:r>
            <a:r>
              <a:rPr lang="cs-CZ" u="sng" dirty="0" err="1" smtClean="0">
                <a:hlinkClick r:id="rId4"/>
              </a:rPr>
              <a:t>gsqw</a:t>
            </a:r>
            <a:r>
              <a:rPr lang="cs-CZ" u="sng" dirty="0" smtClean="0">
                <a:hlinkClick r:id="rId4"/>
              </a:rPr>
              <a:t>&amp;feature=</a:t>
            </a:r>
            <a:r>
              <a:rPr lang="cs-CZ" u="sng" dirty="0" err="1" smtClean="0">
                <a:hlinkClick r:id="rId4"/>
              </a:rPr>
              <a:t>related</a:t>
            </a:r>
            <a:endParaRPr lang="cs-CZ" u="sng" dirty="0" smtClean="0"/>
          </a:p>
          <a:p>
            <a:endParaRPr lang="cs-CZ" dirty="0" smtClean="0"/>
          </a:p>
          <a:p>
            <a:r>
              <a:rPr lang="cs-CZ" dirty="0" smtClean="0"/>
              <a:t>písnička</a:t>
            </a:r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55776" y="4725144"/>
          <a:ext cx="4634197" cy="140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bjekt prostředí balíčkovače" showAsIcon="1" r:id="rId5" imgW="2261160" imgH="685800" progId="Package">
                  <p:embed/>
                </p:oleObj>
              </mc:Choice>
              <mc:Fallback>
                <p:oleObj name="Objekt prostředí balíčkovače" showAsIcon="1" r:id="rId5" imgW="22611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25144"/>
                        <a:ext cx="4634197" cy="1405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isohode-amesmem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 flipV="1">
            <a:off x="5220072" y="4509120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BRNĚNSKÝ HANTEC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544616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varieta češtiny používaná v Brně</a:t>
            </a:r>
          </a:p>
          <a:p>
            <a:r>
              <a:rPr lang="cs-CZ" sz="2800" dirty="0" smtClean="0"/>
              <a:t>smíšení hanáckých nářečí s němčinou</a:t>
            </a:r>
          </a:p>
          <a:p>
            <a:r>
              <a:rPr lang="cs-CZ" sz="2800" dirty="0" smtClean="0"/>
              <a:t>To máte tak. Vždycky </a:t>
            </a:r>
            <a:r>
              <a:rPr lang="cs-CZ" sz="2800" dirty="0" err="1" smtClean="0"/>
              <a:t>dyž</a:t>
            </a:r>
            <a:r>
              <a:rPr lang="cs-CZ" sz="2800" dirty="0" smtClean="0"/>
              <a:t> </a:t>
            </a:r>
            <a:r>
              <a:rPr lang="cs-CZ" sz="2800" dirty="0" err="1" smtClean="0"/>
              <a:t>jár</a:t>
            </a:r>
            <a:r>
              <a:rPr lang="cs-CZ" sz="2800" dirty="0" smtClean="0"/>
              <a:t> valí do finále, </a:t>
            </a:r>
            <a:r>
              <a:rPr lang="cs-CZ" sz="2800" dirty="0" err="1" smtClean="0"/>
              <a:t>čakajó</a:t>
            </a:r>
            <a:r>
              <a:rPr lang="cs-CZ" sz="2800" dirty="0" smtClean="0"/>
              <a:t> na nás svátky, </a:t>
            </a:r>
            <a:r>
              <a:rPr lang="cs-CZ" sz="2800" dirty="0" err="1" smtClean="0"/>
              <a:t>vo</a:t>
            </a:r>
            <a:r>
              <a:rPr lang="cs-CZ" sz="2800" dirty="0" smtClean="0"/>
              <a:t> </a:t>
            </a:r>
            <a:r>
              <a:rPr lang="cs-CZ" sz="2800" dirty="0" err="1" smtClean="0"/>
              <a:t>keréch</a:t>
            </a:r>
            <a:r>
              <a:rPr lang="cs-CZ" sz="2800" dirty="0" smtClean="0"/>
              <a:t> se </a:t>
            </a:r>
            <a:r>
              <a:rPr lang="cs-CZ" sz="2800" dirty="0" err="1" smtClean="0"/>
              <a:t>hantýruje</a:t>
            </a:r>
            <a:r>
              <a:rPr lang="cs-CZ" sz="2800" dirty="0" smtClean="0"/>
              <a:t>, že to </a:t>
            </a:r>
            <a:r>
              <a:rPr lang="cs-CZ" sz="2800" dirty="0" err="1" smtClean="0"/>
              <a:t>só</a:t>
            </a:r>
            <a:r>
              <a:rPr lang="cs-CZ" sz="2800" dirty="0" smtClean="0"/>
              <a:t> pré </a:t>
            </a:r>
            <a:r>
              <a:rPr lang="cs-CZ" sz="2800" dirty="0" err="1" smtClean="0"/>
              <a:t>nébetálňéší</a:t>
            </a:r>
            <a:r>
              <a:rPr lang="cs-CZ" sz="2800" dirty="0" smtClean="0"/>
              <a:t> svátky - Vánoce. Je to celkem </a:t>
            </a:r>
            <a:r>
              <a:rPr lang="cs-CZ" sz="2800" dirty="0" err="1" smtClean="0"/>
              <a:t>levinkston</a:t>
            </a:r>
            <a:r>
              <a:rPr lang="cs-CZ" sz="2800" dirty="0" smtClean="0"/>
              <a:t>, že </a:t>
            </a:r>
            <a:r>
              <a:rPr lang="cs-CZ" sz="2800" dirty="0" err="1" smtClean="0"/>
              <a:t>hafo</a:t>
            </a:r>
            <a:r>
              <a:rPr lang="cs-CZ" sz="2800" dirty="0" smtClean="0"/>
              <a:t> </a:t>
            </a:r>
            <a:r>
              <a:rPr lang="cs-CZ" sz="2800" dirty="0" err="1" smtClean="0"/>
              <a:t>štatlařů</a:t>
            </a:r>
            <a:r>
              <a:rPr lang="cs-CZ" sz="2800" dirty="0" smtClean="0"/>
              <a:t>, ale </a:t>
            </a:r>
            <a:r>
              <a:rPr lang="cs-CZ" sz="2800" dirty="0" err="1" smtClean="0"/>
              <a:t>aji</a:t>
            </a:r>
            <a:r>
              <a:rPr lang="cs-CZ" sz="2800" dirty="0" smtClean="0"/>
              <a:t> </a:t>
            </a:r>
            <a:r>
              <a:rPr lang="cs-CZ" sz="2800" dirty="0" err="1" smtClean="0"/>
              <a:t>lonťáku</a:t>
            </a:r>
            <a:r>
              <a:rPr lang="cs-CZ" sz="2800" dirty="0" smtClean="0"/>
              <a:t> má z Vánoc </a:t>
            </a:r>
            <a:r>
              <a:rPr lang="cs-CZ" sz="2800" dirty="0" err="1" smtClean="0"/>
              <a:t>fédry</a:t>
            </a:r>
            <a:r>
              <a:rPr lang="cs-CZ" sz="2800" dirty="0" smtClean="0"/>
              <a:t>. </a:t>
            </a:r>
            <a:r>
              <a:rPr lang="cs-CZ" sz="2800" dirty="0" err="1" smtClean="0"/>
              <a:t>Porád</a:t>
            </a:r>
            <a:r>
              <a:rPr lang="cs-CZ" sz="2800" dirty="0" smtClean="0"/>
              <a:t> </a:t>
            </a:r>
            <a:r>
              <a:rPr lang="cs-CZ" sz="2800" dirty="0" err="1" smtClean="0"/>
              <a:t>negómu</a:t>
            </a:r>
            <a:r>
              <a:rPr lang="cs-CZ" sz="2800" dirty="0" smtClean="0"/>
              <a:t> proč. Chce to </a:t>
            </a:r>
            <a:r>
              <a:rPr lang="cs-CZ" sz="2800" dirty="0" err="1" smtClean="0"/>
              <a:t>bét</a:t>
            </a:r>
            <a:r>
              <a:rPr lang="cs-CZ" sz="2800" dirty="0" smtClean="0"/>
              <a:t> hlavně v těžké pohodě a </a:t>
            </a:r>
            <a:r>
              <a:rPr lang="cs-CZ" sz="2800" dirty="0" err="1" smtClean="0"/>
              <a:t>nekřečovat</a:t>
            </a:r>
            <a:r>
              <a:rPr lang="cs-CZ" sz="2800" dirty="0" smtClean="0"/>
              <a:t>. Já i když mám za </a:t>
            </a:r>
            <a:r>
              <a:rPr lang="cs-CZ" sz="2800" dirty="0" err="1" smtClean="0"/>
              <a:t>sebó</a:t>
            </a:r>
            <a:r>
              <a:rPr lang="cs-CZ" sz="2800" dirty="0" smtClean="0"/>
              <a:t> už tři pětky, tak se na ně klepu jako malé </a:t>
            </a:r>
            <a:r>
              <a:rPr lang="cs-CZ" sz="2800" dirty="0" err="1" smtClean="0"/>
              <a:t>šropál</a:t>
            </a:r>
            <a:r>
              <a:rPr lang="cs-CZ" sz="2800" dirty="0" smtClean="0"/>
              <a:t> na </a:t>
            </a:r>
            <a:r>
              <a:rPr lang="cs-CZ" sz="2800" dirty="0" err="1" smtClean="0"/>
              <a:t>žvyksnu</a:t>
            </a:r>
            <a:r>
              <a:rPr lang="cs-CZ" sz="2800" dirty="0" smtClean="0"/>
              <a:t>. Proč ? No to je jasný.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002060"/>
                </a:solidFill>
              </a:rPr>
              <a:t>Slovník brněnského </a:t>
            </a:r>
            <a:r>
              <a:rPr lang="cs-CZ" sz="2800" dirty="0" err="1" smtClean="0">
                <a:solidFill>
                  <a:srgbClr val="002060"/>
                </a:solidFill>
              </a:rPr>
              <a:t>hantecu</a:t>
            </a:r>
            <a:r>
              <a:rPr lang="cs-CZ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sz="2800" u="sng" dirty="0" smtClean="0">
                <a:hlinkClick r:id="rId2"/>
              </a:rPr>
              <a:t>http://www.</a:t>
            </a:r>
            <a:r>
              <a:rPr lang="cs-CZ" sz="2800" u="sng" dirty="0" err="1" smtClean="0">
                <a:hlinkClick r:id="rId2"/>
              </a:rPr>
              <a:t>hantec.cz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u="sng" dirty="0" err="1" smtClean="0">
                <a:hlinkClick r:id="rId2"/>
              </a:rPr>
              <a:t>hantec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u="sng" dirty="0" err="1" smtClean="0">
                <a:hlinkClick r:id="rId2"/>
              </a:rPr>
              <a:t>slovnik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u="sng" dirty="0" err="1" smtClean="0">
                <a:hlinkClick r:id="rId2"/>
              </a:rPr>
              <a:t>slovnik.htm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OBECNÁ ČEŠTINA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Nespisovná forma českého </a:t>
            </a:r>
            <a:r>
              <a:rPr lang="cs-CZ" sz="2800" dirty="0" err="1" smtClean="0"/>
              <a:t>jzyka</a:t>
            </a:r>
            <a:endParaRPr lang="cs-CZ" sz="2800" dirty="0" smtClean="0"/>
          </a:p>
          <a:p>
            <a:r>
              <a:rPr lang="cs-CZ" sz="2800" dirty="0" smtClean="0"/>
              <a:t>Vyskytuje se zhruba na území historické země Čechy.</a:t>
            </a:r>
          </a:p>
          <a:p>
            <a:r>
              <a:rPr lang="cs-CZ" sz="2800" dirty="0" smtClean="0"/>
              <a:t> Vychází ze středočeského nářečí.</a:t>
            </a:r>
          </a:p>
          <a:p>
            <a:r>
              <a:rPr lang="cs-CZ" sz="2800" dirty="0" smtClean="0"/>
              <a:t>Je považována za „běžně mluvený neoficiální jazyk“ v Čechách.</a:t>
            </a:r>
          </a:p>
          <a:p>
            <a:r>
              <a:rPr lang="cs-CZ" sz="2800" dirty="0" smtClean="0"/>
              <a:t>Např.: </a:t>
            </a:r>
            <a:r>
              <a:rPr lang="cs-CZ" sz="2800" i="1" dirty="0" smtClean="0"/>
              <a:t>- ej místo ý </a:t>
            </a:r>
            <a:r>
              <a:rPr lang="cs-CZ" sz="2800" dirty="0" smtClean="0"/>
              <a:t>(</a:t>
            </a:r>
            <a:r>
              <a:rPr lang="cs-CZ" sz="2800" dirty="0" err="1" smtClean="0"/>
              <a:t>dobrej</a:t>
            </a:r>
            <a:r>
              <a:rPr lang="cs-CZ" sz="2800" dirty="0" smtClean="0"/>
              <a:t>, </a:t>
            </a:r>
            <a:r>
              <a:rPr lang="cs-CZ" sz="2800" dirty="0" err="1" smtClean="0"/>
              <a:t>mlejn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           </a:t>
            </a:r>
            <a:r>
              <a:rPr lang="cs-CZ" sz="2800" i="1" dirty="0" smtClean="0"/>
              <a:t>- ý místo é </a:t>
            </a:r>
            <a:r>
              <a:rPr lang="cs-CZ" sz="2800" dirty="0" smtClean="0"/>
              <a:t>(malý nohy)</a:t>
            </a:r>
          </a:p>
          <a:p>
            <a:pPr>
              <a:buNone/>
            </a:pPr>
            <a:r>
              <a:rPr lang="cs-CZ" sz="2800" dirty="0" smtClean="0"/>
              <a:t>               </a:t>
            </a:r>
            <a:r>
              <a:rPr lang="cs-CZ" sz="2800" i="1" dirty="0" smtClean="0"/>
              <a:t>- oj </a:t>
            </a:r>
            <a:r>
              <a:rPr lang="cs-CZ" sz="2800" dirty="0" smtClean="0"/>
              <a:t>(k </a:t>
            </a:r>
            <a:r>
              <a:rPr lang="cs-CZ" sz="2800" dirty="0" err="1" smtClean="0"/>
              <a:t>doktoroj</a:t>
            </a:r>
            <a:r>
              <a:rPr lang="cs-CZ" sz="2800" dirty="0" smtClean="0"/>
              <a:t>)</a:t>
            </a:r>
          </a:p>
          <a:p>
            <a:pPr>
              <a:buNone/>
            </a:pPr>
            <a:r>
              <a:rPr lang="cs-CZ" sz="2800" dirty="0" smtClean="0"/>
              <a:t>               </a:t>
            </a:r>
            <a:r>
              <a:rPr lang="cs-CZ" sz="2800" i="1" dirty="0" smtClean="0"/>
              <a:t>-  v  </a:t>
            </a:r>
            <a:r>
              <a:rPr lang="cs-CZ" sz="2800" dirty="0" smtClean="0"/>
              <a:t>(</a:t>
            </a:r>
            <a:r>
              <a:rPr lang="cs-CZ" sz="2800" dirty="0" err="1" smtClean="0"/>
              <a:t>vokno</a:t>
            </a:r>
            <a:r>
              <a:rPr lang="cs-CZ" sz="2800" dirty="0" smtClean="0"/>
              <a:t>, </a:t>
            </a:r>
            <a:r>
              <a:rPr lang="cs-CZ" sz="2800" dirty="0" err="1" smtClean="0"/>
              <a:t>voni</a:t>
            </a:r>
            <a:r>
              <a:rPr lang="cs-CZ" sz="2800" dirty="0" smtClean="0"/>
              <a:t>)</a:t>
            </a:r>
          </a:p>
          <a:p>
            <a:pPr>
              <a:buNone/>
            </a:pPr>
            <a:r>
              <a:rPr lang="cs-CZ" sz="2800" dirty="0" smtClean="0"/>
              <a:t>               </a:t>
            </a:r>
            <a:r>
              <a:rPr lang="cs-CZ" sz="2800" i="1" dirty="0" smtClean="0"/>
              <a:t>- </a:t>
            </a:r>
            <a:r>
              <a:rPr lang="cs-CZ" sz="2800" i="1" dirty="0" err="1" smtClean="0"/>
              <a:t>ma</a:t>
            </a:r>
            <a:r>
              <a:rPr lang="cs-CZ" sz="2800" i="1" dirty="0" smtClean="0"/>
              <a:t> v 7.pádu </a:t>
            </a:r>
            <a:r>
              <a:rPr lang="cs-CZ" sz="2800" dirty="0" smtClean="0"/>
              <a:t>(s těma </a:t>
            </a:r>
            <a:r>
              <a:rPr lang="cs-CZ" sz="2800" dirty="0" err="1" smtClean="0"/>
              <a:t>dobrejma</a:t>
            </a:r>
            <a:r>
              <a:rPr lang="cs-CZ" sz="2800" dirty="0" smtClean="0"/>
              <a:t> </a:t>
            </a:r>
            <a:r>
              <a:rPr lang="cs-CZ" sz="2800" dirty="0" err="1" smtClean="0"/>
              <a:t>chlapama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SLANG </a:t>
            </a:r>
            <a:r>
              <a:rPr lang="en-US" b="1" dirty="0" smtClean="0">
                <a:solidFill>
                  <a:srgbClr val="FFFF00"/>
                </a:solidFill>
              </a:rPr>
              <a:t>[</a:t>
            </a:r>
            <a:r>
              <a:rPr lang="cs-CZ" b="1" dirty="0" err="1" smtClean="0">
                <a:solidFill>
                  <a:srgbClr val="FFFF00"/>
                </a:solidFill>
              </a:rPr>
              <a:t>sleng</a:t>
            </a:r>
            <a:r>
              <a:rPr lang="en-US" b="1" dirty="0" smtClean="0">
                <a:solidFill>
                  <a:srgbClr val="FFFF00"/>
                </a:solidFill>
              </a:rPr>
              <a:t>]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mluva příslušníků rozličných zájmových skupin</a:t>
            </a:r>
          </a:p>
          <a:p>
            <a:r>
              <a:rPr lang="cs-CZ" dirty="0" smtClean="0"/>
              <a:t>myslivecká mluva (světla – oči zvěře, slechy – uši zvěře, barva – krev zvěře) </a:t>
            </a:r>
          </a:p>
          <a:p>
            <a:r>
              <a:rPr lang="cs-CZ" dirty="0" smtClean="0"/>
              <a:t>školní slang (</a:t>
            </a:r>
            <a:r>
              <a:rPr lang="cs-CZ" dirty="0" err="1" smtClean="0"/>
              <a:t>bižule</a:t>
            </a:r>
            <a:r>
              <a:rPr lang="cs-CZ" dirty="0" smtClean="0"/>
              <a:t> - biologie, </a:t>
            </a:r>
            <a:r>
              <a:rPr lang="cs-CZ" dirty="0" err="1" smtClean="0"/>
              <a:t>fýza</a:t>
            </a:r>
            <a:r>
              <a:rPr lang="cs-CZ" dirty="0" smtClean="0"/>
              <a:t> – fyzika, koule - pětka, vízo - vysvědčení, příraz - přírodopis,  </a:t>
            </a:r>
            <a:r>
              <a:rPr lang="cs-CZ" dirty="0" err="1" smtClean="0"/>
              <a:t>hnojárna</a:t>
            </a:r>
            <a:r>
              <a:rPr lang="cs-CZ" dirty="0" smtClean="0"/>
              <a:t> – zemědělská škola…)</a:t>
            </a:r>
          </a:p>
          <a:p>
            <a:r>
              <a:rPr lang="cs-CZ" dirty="0" smtClean="0"/>
              <a:t>sportovní slang (čtvrtka – běh na 400 m, šajtle – fotbalový kop hraný s falší)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PROFESNÍ MLUVA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vzniká mezi příslušníky určitého zaměstnání</a:t>
            </a:r>
          </a:p>
          <a:p>
            <a:r>
              <a:rPr lang="cs-CZ" dirty="0" smtClean="0"/>
              <a:t>zkrácená pojmenování reálií určité profese </a:t>
            </a:r>
          </a:p>
          <a:p>
            <a:r>
              <a:rPr lang="cs-CZ" dirty="0" smtClean="0"/>
              <a:t>Názvy z lékařského prostředí (</a:t>
            </a:r>
            <a:r>
              <a:rPr lang="cs-CZ" dirty="0" err="1" smtClean="0"/>
              <a:t>pacoš</a:t>
            </a:r>
            <a:r>
              <a:rPr lang="cs-CZ" dirty="0" smtClean="0"/>
              <a:t> – pacient, </a:t>
            </a:r>
            <a:r>
              <a:rPr lang="cs-CZ" dirty="0" err="1" smtClean="0"/>
              <a:t>jipka</a:t>
            </a:r>
            <a:r>
              <a:rPr lang="cs-CZ" dirty="0" smtClean="0"/>
              <a:t> - Jednotka intenzivní péče, </a:t>
            </a:r>
            <a:r>
              <a:rPr lang="cs-CZ" dirty="0" err="1" smtClean="0"/>
              <a:t>slepák</a:t>
            </a:r>
            <a:r>
              <a:rPr lang="cs-CZ" dirty="0" smtClean="0"/>
              <a:t>, </a:t>
            </a:r>
            <a:r>
              <a:rPr lang="cs-CZ" dirty="0" err="1" smtClean="0"/>
              <a:t>apenďour</a:t>
            </a:r>
            <a:r>
              <a:rPr lang="cs-CZ" dirty="0" smtClean="0"/>
              <a:t> - slepé střevo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ARGOT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Tajná mluva v kriminalizovaném prostředí</a:t>
            </a:r>
          </a:p>
          <a:p>
            <a:endParaRPr lang="cs-CZ" dirty="0" smtClean="0"/>
          </a:p>
          <a:p>
            <a:r>
              <a:rPr lang="cs-CZ" dirty="0" smtClean="0"/>
              <a:t>Příklady mluvy „pražské </a:t>
            </a:r>
            <a:r>
              <a:rPr lang="cs-CZ" dirty="0" err="1" smtClean="0"/>
              <a:t>galérky</a:t>
            </a:r>
            <a:r>
              <a:rPr lang="cs-CZ" dirty="0" smtClean="0"/>
              <a:t>“ mezi světovými válkami: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stříkačka – pistole               káča – kasa, trezor vybílit – vykrást                   raky – hodinky   </a:t>
            </a:r>
            <a:r>
              <a:rPr lang="cs-CZ" dirty="0" err="1" smtClean="0"/>
              <a:t>krochna</a:t>
            </a:r>
            <a:r>
              <a:rPr lang="cs-CZ" dirty="0" smtClean="0"/>
              <a:t> – pistole                </a:t>
            </a:r>
            <a:r>
              <a:rPr lang="cs-CZ" dirty="0" err="1" smtClean="0"/>
              <a:t>lochna</a:t>
            </a:r>
            <a:r>
              <a:rPr lang="cs-CZ" dirty="0" smtClean="0"/>
              <a:t> – vězení  zahnout kramle – utéct     prachy – peníze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Určete nebo odhadněte význam slangových slov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2232248" cy="428133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ajznboňák</a:t>
            </a:r>
            <a:endParaRPr lang="cs-CZ" b="1" dirty="0" smtClean="0"/>
          </a:p>
          <a:p>
            <a:r>
              <a:rPr lang="cs-CZ" b="1" dirty="0" err="1" smtClean="0"/>
              <a:t>ajťák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bobule</a:t>
            </a:r>
          </a:p>
          <a:p>
            <a:r>
              <a:rPr lang="cs-CZ" b="1" dirty="0" err="1" smtClean="0"/>
              <a:t>chechtáky</a:t>
            </a:r>
            <a:endParaRPr lang="cs-CZ" b="1" dirty="0" smtClean="0"/>
          </a:p>
          <a:p>
            <a:r>
              <a:rPr lang="cs-CZ" b="1" dirty="0" smtClean="0"/>
              <a:t>gorila</a:t>
            </a:r>
          </a:p>
          <a:p>
            <a:r>
              <a:rPr lang="cs-CZ" b="1" dirty="0" smtClean="0"/>
              <a:t>jesle</a:t>
            </a:r>
          </a:p>
          <a:p>
            <a:endParaRPr lang="cs-CZ" b="1" dirty="0" smtClean="0"/>
          </a:p>
          <a:p>
            <a:r>
              <a:rPr lang="cs-CZ" b="1" dirty="0" smtClean="0"/>
              <a:t>kalit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>
              <a:hlinkClick r:id="rId2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915816" y="1844824"/>
            <a:ext cx="6048672" cy="432048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železničář</a:t>
            </a:r>
          </a:p>
          <a:p>
            <a:r>
              <a:rPr lang="cs-CZ" dirty="0" smtClean="0"/>
              <a:t>člověk zabývající se informačními technologiemi</a:t>
            </a:r>
          </a:p>
          <a:p>
            <a:r>
              <a:rPr lang="cs-CZ" dirty="0" smtClean="0"/>
              <a:t>doping</a:t>
            </a:r>
          </a:p>
          <a:p>
            <a:r>
              <a:rPr lang="cs-CZ" dirty="0" smtClean="0"/>
              <a:t>peníze</a:t>
            </a:r>
          </a:p>
          <a:p>
            <a:r>
              <a:rPr lang="cs-CZ" dirty="0" smtClean="0"/>
              <a:t>bodyguard (osobní strážce)</a:t>
            </a:r>
          </a:p>
          <a:p>
            <a:r>
              <a:rPr lang="cs-CZ" dirty="0" smtClean="0"/>
              <a:t>podstrčení míče mezi nohama spoluhráče</a:t>
            </a:r>
          </a:p>
          <a:p>
            <a:r>
              <a:rPr lang="cs-CZ" dirty="0" smtClean="0"/>
              <a:t>bouřlivě slavit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Určete nebo odhadněte význam slangových slov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2448272" cy="435334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per huba</a:t>
            </a:r>
          </a:p>
          <a:p>
            <a:r>
              <a:rPr lang="cs-CZ" b="1" dirty="0" smtClean="0"/>
              <a:t>pivní mozol</a:t>
            </a:r>
          </a:p>
          <a:p>
            <a:r>
              <a:rPr lang="cs-CZ" b="1" dirty="0" smtClean="0"/>
              <a:t>roštěnka</a:t>
            </a:r>
          </a:p>
          <a:p>
            <a:r>
              <a:rPr lang="cs-CZ" b="1" dirty="0" smtClean="0"/>
              <a:t>tlačenka</a:t>
            </a:r>
          </a:p>
          <a:p>
            <a:r>
              <a:rPr lang="cs-CZ" b="1" dirty="0" smtClean="0"/>
              <a:t>troll</a:t>
            </a:r>
          </a:p>
          <a:p>
            <a:r>
              <a:rPr lang="cs-CZ" b="1" dirty="0" err="1" smtClean="0"/>
              <a:t>zidanovka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915816" y="1772816"/>
            <a:ext cx="5976664" cy="4353347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ústní dohoda</a:t>
            </a:r>
          </a:p>
          <a:p>
            <a:r>
              <a:rPr lang="cs-CZ" dirty="0" smtClean="0"/>
              <a:t>objemné mužské břicho</a:t>
            </a:r>
          </a:p>
          <a:p>
            <a:r>
              <a:rPr lang="cs-CZ" dirty="0" smtClean="0"/>
              <a:t>pěkná dívka</a:t>
            </a:r>
          </a:p>
          <a:p>
            <a:r>
              <a:rPr lang="cs-CZ" dirty="0" smtClean="0"/>
              <a:t>protekce</a:t>
            </a:r>
          </a:p>
          <a:p>
            <a:r>
              <a:rPr lang="cs-CZ" dirty="0" smtClean="0"/>
              <a:t>provokatér v internetových diskuzích</a:t>
            </a:r>
          </a:p>
          <a:p>
            <a:r>
              <a:rPr lang="cs-CZ" dirty="0" smtClean="0"/>
              <a:t>klička s otočkou o 360 stupňů s míčem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Ročník: 8.-9.</a:t>
            </a:r>
          </a:p>
          <a:p>
            <a:r>
              <a:rPr lang="cs-CZ" sz="2800" dirty="0" smtClean="0"/>
              <a:t>Tematická oblast: Český jazyk – Útvary českého jazyka</a:t>
            </a:r>
          </a:p>
          <a:p>
            <a:r>
              <a:rPr lang="cs-CZ" sz="2800" dirty="0" smtClean="0"/>
              <a:t>Vzdělávací materiál slouží k výkladu či opakování daného tématu. Je názorný, doplněný odkazy, které žáky motivují k vyhledávání a třídění  informací, využívání dalších zdrojů pro práci s daným tématem. Obsahuje malé procvičování s řešením. Může být výchozím materiálem pro výklad souvisejících témat: evropské jazyky a jejich rozšíření, slovanské jazyky…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wikipedia.org</a:t>
            </a:r>
            <a:r>
              <a:rPr lang="cs-CZ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700808"/>
            <a:ext cx="8064896" cy="30469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Útvary </a:t>
            </a:r>
          </a:p>
          <a:p>
            <a:pPr algn="ctr"/>
            <a:r>
              <a:rPr lang="cs-CZ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českého jazyka</a:t>
            </a:r>
            <a:endParaRPr lang="cs-CZ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9512" y="260648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59978"/>
            <a:ext cx="6840760" cy="62980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131840" y="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SLOVANSKÉ JAZYKY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3671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ÚTVARY ČESKÉHO JAZYKA</a:t>
            </a:r>
            <a:endParaRPr lang="cs-CZ" dirty="0">
              <a:solidFill>
                <a:srgbClr val="FFFF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SPISOVNÁ ČEŠTINA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cs-CZ" sz="3300" dirty="0" smtClean="0"/>
              <a:t>reprezentativní útvar s celonárodní působností</a:t>
            </a:r>
          </a:p>
          <a:p>
            <a:endParaRPr lang="cs-CZ" sz="3300" dirty="0" smtClean="0"/>
          </a:p>
          <a:p>
            <a:r>
              <a:rPr lang="cs-CZ" sz="3300" dirty="0" smtClean="0"/>
              <a:t>uplatnění ve veřejné komunikaci oficiálního charakteru: je to např. jazyk vzdělávání, zákonodárství, administrativy, sdělovacích prostředků, v převážné většině i umělecké literatury</a:t>
            </a:r>
          </a:p>
          <a:p>
            <a:endParaRPr lang="cs-CZ" sz="3300" dirty="0" smtClean="0"/>
          </a:p>
          <a:p>
            <a:r>
              <a:rPr lang="cs-CZ" sz="3300" dirty="0" smtClean="0"/>
              <a:t>podléhá „uzákoněným“ normám</a:t>
            </a:r>
          </a:p>
          <a:p>
            <a:endParaRPr lang="cs-CZ" sz="3300" dirty="0" smtClean="0"/>
          </a:p>
          <a:p>
            <a:r>
              <a:rPr lang="cs-CZ" sz="3300" dirty="0" smtClean="0"/>
              <a:t>Spisovná čeština má největší bohatství výrazových prostředků - knižní, neutrální a hovorové 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NÁŘEČÍ   =   DIALEKT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nespisovný jazykový útvar užívaný pouze mluvčími z určité geografické oblasti</a:t>
            </a:r>
          </a:p>
          <a:p>
            <a:r>
              <a:rPr lang="cs-CZ" dirty="0" smtClean="0"/>
              <a:t>uplatnění především v běžné, neformální ústní komunikaci</a:t>
            </a:r>
          </a:p>
          <a:p>
            <a:r>
              <a:rPr lang="cs-CZ" dirty="0" smtClean="0"/>
              <a:t>důsledek izolace jednotlivých oblastí a lidí v nich žijících (od 12.století)</a:t>
            </a:r>
          </a:p>
          <a:p>
            <a:r>
              <a:rPr lang="cs-CZ" dirty="0" smtClean="0"/>
              <a:t>mapa nářečí:   </a:t>
            </a:r>
            <a:r>
              <a:rPr lang="cs-CZ" u="sng" dirty="0" smtClean="0">
                <a:hlinkClick r:id="rId2"/>
              </a:rPr>
              <a:t>http://www.osu.</a:t>
            </a:r>
            <a:r>
              <a:rPr lang="cs-CZ" u="sng" dirty="0" err="1" smtClean="0">
                <a:hlinkClick r:id="rId2"/>
              </a:rPr>
              <a:t>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fpd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kcd</a:t>
            </a:r>
            <a:r>
              <a:rPr lang="cs-CZ" u="sng" dirty="0" smtClean="0">
                <a:hlinkClick r:id="rId2"/>
              </a:rPr>
              <a:t>/dokumenty/</a:t>
            </a:r>
            <a:r>
              <a:rPr lang="cs-CZ" u="sng" dirty="0" err="1" smtClean="0">
                <a:hlinkClick r:id="rId2"/>
              </a:rPr>
              <a:t>cestinapositi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kuldanova</a:t>
            </a:r>
            <a:r>
              <a:rPr lang="cs-CZ" u="sng" dirty="0" smtClean="0">
                <a:hlinkClick r:id="rId2"/>
              </a:rPr>
              <a:t>/mapka_01.htm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STŘEDOMORAVSKÉ - HANÁCKÉ NÁŘEČÍ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O doktora</a:t>
            </a:r>
          </a:p>
          <a:p>
            <a:pPr>
              <a:buNone/>
            </a:pPr>
            <a:r>
              <a:rPr lang="cs-CZ" sz="2400" dirty="0" smtClean="0"/>
              <a:t>Pan </a:t>
            </a:r>
            <a:r>
              <a:rPr lang="cs-CZ" sz="2400" dirty="0" err="1" smtClean="0"/>
              <a:t>Vémola</a:t>
            </a:r>
            <a:r>
              <a:rPr lang="cs-CZ" sz="2400" dirty="0" smtClean="0"/>
              <a:t> má bolestě v </a:t>
            </a:r>
            <a:r>
              <a:rPr lang="cs-CZ" sz="2400" dirty="0" err="1" smtClean="0"/>
              <a:t>krko</a:t>
            </a:r>
            <a:r>
              <a:rPr lang="cs-CZ" sz="2400" dirty="0" smtClean="0"/>
              <a:t>. Proto de k doktorovi. </a:t>
            </a:r>
          </a:p>
          <a:p>
            <a:pPr>
              <a:buNone/>
            </a:pPr>
            <a:r>
              <a:rPr lang="cs-CZ" sz="2400" dirty="0" smtClean="0"/>
              <a:t>- Dobré </a:t>
            </a:r>
            <a:r>
              <a:rPr lang="cs-CZ" sz="2400" dirty="0" err="1" smtClean="0"/>
              <a:t>deň</a:t>
            </a:r>
            <a:r>
              <a:rPr lang="cs-CZ" sz="2400" dirty="0" smtClean="0"/>
              <a:t>, co vás </a:t>
            </a:r>
            <a:r>
              <a:rPr lang="cs-CZ" sz="2400" dirty="0" err="1" smtClean="0"/>
              <a:t>trápi</a:t>
            </a:r>
            <a:r>
              <a:rPr lang="cs-CZ" sz="2400" dirty="0" smtClean="0"/>
              <a:t>? </a:t>
            </a:r>
          </a:p>
          <a:p>
            <a:pPr>
              <a:buNone/>
            </a:pPr>
            <a:r>
              <a:rPr lang="cs-CZ" sz="2400" dirty="0" smtClean="0"/>
              <a:t>-Škrábe mně v </a:t>
            </a:r>
            <a:r>
              <a:rPr lang="cs-CZ" sz="2400" dirty="0" err="1" smtClean="0"/>
              <a:t>krko</a:t>
            </a:r>
            <a:r>
              <a:rPr lang="cs-CZ" sz="2400" dirty="0" smtClean="0"/>
              <a:t>, </a:t>
            </a:r>
            <a:r>
              <a:rPr lang="cs-CZ" sz="2400" dirty="0" err="1" smtClean="0"/>
              <a:t>boli</a:t>
            </a:r>
            <a:r>
              <a:rPr lang="cs-CZ" sz="2400" dirty="0" smtClean="0"/>
              <a:t> hlava, ... </a:t>
            </a:r>
          </a:p>
          <a:p>
            <a:pPr>
              <a:buNone/>
            </a:pPr>
            <a:r>
              <a:rPr lang="cs-CZ" sz="2400" dirty="0" smtClean="0"/>
              <a:t>- A co </a:t>
            </a:r>
            <a:r>
              <a:rPr lang="cs-CZ" sz="2400" dirty="0" err="1" smtClean="0"/>
              <a:t>zemnica</a:t>
            </a:r>
            <a:r>
              <a:rPr lang="cs-CZ" sz="2400" dirty="0" smtClean="0"/>
              <a:t>? Máte </a:t>
            </a:r>
            <a:r>
              <a:rPr lang="cs-CZ" sz="2400" dirty="0" err="1" smtClean="0"/>
              <a:t>zemnico</a:t>
            </a:r>
            <a:r>
              <a:rPr lang="cs-CZ" sz="2400" dirty="0" smtClean="0"/>
              <a:t>??? </a:t>
            </a:r>
          </a:p>
          <a:p>
            <a:pPr>
              <a:buNone/>
            </a:pPr>
            <a:r>
              <a:rPr lang="cs-CZ" sz="2400" dirty="0" smtClean="0"/>
              <a:t>- </a:t>
            </a:r>
            <a:r>
              <a:rPr lang="cs-CZ" sz="2400" dirty="0" err="1" smtClean="0"/>
              <a:t>Meslim</a:t>
            </a:r>
            <a:r>
              <a:rPr lang="cs-CZ" sz="2400" dirty="0" smtClean="0"/>
              <a:t>, že nemám </a:t>
            </a:r>
            <a:r>
              <a:rPr lang="cs-CZ" sz="2400" dirty="0" err="1" smtClean="0"/>
              <a:t>žlotó</a:t>
            </a:r>
            <a:r>
              <a:rPr lang="cs-CZ" sz="2400" dirty="0" smtClean="0"/>
              <a:t> </a:t>
            </a:r>
            <a:r>
              <a:rPr lang="cs-CZ" sz="2400" dirty="0" err="1" smtClean="0"/>
              <a:t>zemnico</a:t>
            </a:r>
            <a:r>
              <a:rPr lang="cs-CZ" sz="2400" dirty="0" smtClean="0"/>
              <a:t>... </a:t>
            </a:r>
          </a:p>
          <a:p>
            <a:pPr>
              <a:buNone/>
            </a:pPr>
            <a:r>
              <a:rPr lang="cs-CZ" sz="2400" dirty="0" smtClean="0"/>
              <a:t>- Jak </a:t>
            </a:r>
            <a:r>
              <a:rPr lang="cs-CZ" sz="2400" dirty="0" err="1" smtClean="0"/>
              <a:t>dlóho</a:t>
            </a:r>
            <a:r>
              <a:rPr lang="cs-CZ" sz="2400" dirty="0" smtClean="0"/>
              <a:t> máte probléme? A co </a:t>
            </a:r>
            <a:r>
              <a:rPr lang="cs-CZ" sz="2400" dirty="0" err="1" smtClean="0"/>
              <a:t>břoch</a:t>
            </a:r>
            <a:r>
              <a:rPr lang="cs-CZ" sz="2400" dirty="0" smtClean="0"/>
              <a:t>? </a:t>
            </a:r>
          </a:p>
          <a:p>
            <a:pPr>
              <a:buNone/>
            </a:pPr>
            <a:r>
              <a:rPr lang="cs-CZ" sz="2400" dirty="0" smtClean="0"/>
              <a:t>- </a:t>
            </a:r>
            <a:r>
              <a:rPr lang="cs-CZ" sz="2400" dirty="0" err="1" smtClean="0"/>
              <a:t>Čitám</a:t>
            </a:r>
            <a:r>
              <a:rPr lang="cs-CZ" sz="2400" dirty="0" smtClean="0"/>
              <a:t>, že tak tře dně - a </a:t>
            </a:r>
            <a:r>
              <a:rPr lang="cs-CZ" sz="2400" dirty="0" err="1" smtClean="0"/>
              <a:t>břoch</a:t>
            </a:r>
            <a:r>
              <a:rPr lang="cs-CZ" sz="2400" dirty="0" smtClean="0"/>
              <a:t> mám </a:t>
            </a:r>
            <a:r>
              <a:rPr lang="cs-CZ" sz="2400" dirty="0" err="1" smtClean="0"/>
              <a:t>take</a:t>
            </a:r>
            <a:r>
              <a:rPr lang="cs-CZ" sz="2400" dirty="0" smtClean="0"/>
              <a:t>! </a:t>
            </a:r>
          </a:p>
          <a:p>
            <a:pPr>
              <a:buNone/>
            </a:pPr>
            <a:r>
              <a:rPr lang="cs-CZ" sz="2400" dirty="0" smtClean="0"/>
              <a:t>- Dám vám </a:t>
            </a:r>
            <a:r>
              <a:rPr lang="cs-CZ" sz="2400" dirty="0" err="1" smtClean="0"/>
              <a:t>patáke</a:t>
            </a:r>
            <a:r>
              <a:rPr lang="cs-CZ" sz="2400" dirty="0" smtClean="0"/>
              <a:t> - </a:t>
            </a:r>
            <a:r>
              <a:rPr lang="cs-CZ" sz="2400" dirty="0" err="1" smtClean="0"/>
              <a:t>počkéte</a:t>
            </a:r>
            <a:r>
              <a:rPr lang="cs-CZ" sz="2400" dirty="0" smtClean="0"/>
              <a:t> - </a:t>
            </a:r>
            <a:r>
              <a:rPr lang="cs-CZ" sz="2400" dirty="0" err="1" smtClean="0"/>
              <a:t>mosim</a:t>
            </a:r>
            <a:r>
              <a:rPr lang="cs-CZ" sz="2400" dirty="0" smtClean="0"/>
              <a:t> </a:t>
            </a:r>
            <a:r>
              <a:rPr lang="cs-CZ" sz="2400" dirty="0" err="1" smtClean="0"/>
              <a:t>chvilo</a:t>
            </a:r>
            <a:r>
              <a:rPr lang="cs-CZ" sz="2400" dirty="0" smtClean="0"/>
              <a:t> </a:t>
            </a:r>
            <a:r>
              <a:rPr lang="cs-CZ" sz="2400" dirty="0" err="1" smtClean="0"/>
              <a:t>počékat</a:t>
            </a:r>
            <a:r>
              <a:rPr lang="cs-CZ" sz="2400" dirty="0" smtClean="0"/>
              <a:t>... jeden, dva tře a sedm je deset </a:t>
            </a:r>
            <a:r>
              <a:rPr lang="cs-CZ" sz="2400" dirty="0" err="1" smtClean="0"/>
              <a:t>dňů</a:t>
            </a:r>
            <a:r>
              <a:rPr lang="cs-CZ" sz="2400" dirty="0" smtClean="0"/>
              <a:t>. </a:t>
            </a:r>
            <a:r>
              <a:rPr lang="cs-CZ" sz="2400" dirty="0" err="1" smtClean="0"/>
              <a:t>Bodete</a:t>
            </a:r>
            <a:r>
              <a:rPr lang="cs-CZ" sz="2400" dirty="0" smtClean="0"/>
              <a:t> </a:t>
            </a:r>
            <a:r>
              <a:rPr lang="cs-CZ" sz="2400" dirty="0" err="1" smtClean="0"/>
              <a:t>eště</a:t>
            </a:r>
            <a:r>
              <a:rPr lang="cs-CZ" sz="2400" dirty="0" smtClean="0"/>
              <a:t> </a:t>
            </a:r>
            <a:r>
              <a:rPr lang="cs-CZ" sz="2400" dirty="0" err="1" smtClean="0"/>
              <a:t>tédeň</a:t>
            </a:r>
            <a:r>
              <a:rPr lang="cs-CZ" sz="2400" dirty="0" smtClean="0"/>
              <a:t> doma! </a:t>
            </a:r>
          </a:p>
          <a:p>
            <a:pPr>
              <a:buNone/>
            </a:pPr>
            <a:r>
              <a:rPr lang="cs-CZ" sz="2400" dirty="0" smtClean="0"/>
              <a:t>- Tož vám teda </a:t>
            </a:r>
            <a:r>
              <a:rPr lang="cs-CZ" sz="2400" dirty="0" err="1" smtClean="0"/>
              <a:t>děkojo</a:t>
            </a:r>
            <a:r>
              <a:rPr lang="cs-CZ" sz="2400" dirty="0" smtClean="0"/>
              <a:t>. So sice </a:t>
            </a:r>
            <a:r>
              <a:rPr lang="cs-CZ" sz="2400" dirty="0" err="1" smtClean="0"/>
              <a:t>tohé</a:t>
            </a:r>
            <a:r>
              <a:rPr lang="cs-CZ" sz="2400" dirty="0" smtClean="0"/>
              <a:t> jak </a:t>
            </a:r>
            <a:r>
              <a:rPr lang="cs-CZ" sz="2400" dirty="0" err="1" smtClean="0"/>
              <a:t>limec</a:t>
            </a:r>
            <a:r>
              <a:rPr lang="cs-CZ" sz="2400" dirty="0" smtClean="0"/>
              <a:t>, ale za </a:t>
            </a:r>
            <a:r>
              <a:rPr lang="cs-CZ" sz="2400" dirty="0" err="1" smtClean="0"/>
              <a:t>tédeň</a:t>
            </a:r>
            <a:r>
              <a:rPr lang="cs-CZ" sz="2400" dirty="0" smtClean="0"/>
              <a:t> </a:t>
            </a:r>
            <a:r>
              <a:rPr lang="cs-CZ" sz="2400" dirty="0" err="1" smtClean="0"/>
              <a:t>bodo</a:t>
            </a:r>
            <a:r>
              <a:rPr lang="cs-CZ" sz="2400" dirty="0" smtClean="0"/>
              <a:t> zase jak </a:t>
            </a:r>
            <a:r>
              <a:rPr lang="cs-CZ" sz="2400" dirty="0" err="1" smtClean="0"/>
              <a:t>bék</a:t>
            </a:r>
            <a:r>
              <a:rPr lang="cs-CZ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002060"/>
                </a:solidFill>
              </a:rPr>
              <a:t>První </a:t>
            </a:r>
            <a:r>
              <a:rPr lang="cs-CZ" sz="2400" dirty="0" err="1" smtClean="0">
                <a:solidFill>
                  <a:srgbClr val="002060"/>
                </a:solidFill>
              </a:rPr>
              <a:t>očebnica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hanáčtěne</a:t>
            </a:r>
            <a:r>
              <a:rPr lang="cs-CZ" sz="2400" dirty="0" smtClean="0">
                <a:solidFill>
                  <a:srgbClr val="002060"/>
                </a:solidFill>
              </a:rPr>
              <a:t> na </a:t>
            </a:r>
            <a:r>
              <a:rPr lang="cs-CZ" sz="2400" dirty="0" err="1" smtClean="0">
                <a:solidFill>
                  <a:srgbClr val="002060"/>
                </a:solidFill>
              </a:rPr>
              <a:t>zaročeně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hanáckym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servro</a:t>
            </a:r>
            <a:r>
              <a:rPr lang="cs-CZ" sz="2400" dirty="0" smtClean="0">
                <a:solidFill>
                  <a:srgbClr val="002060"/>
                </a:solidFill>
              </a:rPr>
              <a:t>:</a:t>
            </a:r>
            <a:endParaRPr lang="cs-CZ" sz="2400" u="sng" dirty="0" smtClean="0">
              <a:solidFill>
                <a:srgbClr val="002060"/>
              </a:solidFill>
              <a:hlinkClick r:id="rId2"/>
            </a:endParaRPr>
          </a:p>
          <a:p>
            <a:pPr>
              <a:buFont typeface="Wingdings" pitchFamily="2" charset="2"/>
              <a:buChar char="v"/>
            </a:pPr>
            <a:r>
              <a:rPr lang="cs-CZ" sz="2400" u="sng" dirty="0" smtClean="0">
                <a:hlinkClick r:id="rId2"/>
              </a:rPr>
              <a:t>http://www.</a:t>
            </a:r>
            <a:r>
              <a:rPr lang="cs-CZ" sz="2400" u="sng" dirty="0" err="1" smtClean="0">
                <a:hlinkClick r:id="rId2"/>
              </a:rPr>
              <a:t>olomouc.com</a:t>
            </a:r>
            <a:r>
              <a:rPr lang="cs-CZ" sz="2400" u="sng" dirty="0" smtClean="0">
                <a:hlinkClick r:id="rId2"/>
              </a:rPr>
              <a:t>/</a:t>
            </a:r>
            <a:r>
              <a:rPr lang="cs-CZ" sz="2400" u="sng" dirty="0" err="1" smtClean="0">
                <a:hlinkClick r:id="rId2"/>
              </a:rPr>
              <a:t>hanactina</a:t>
            </a:r>
            <a:r>
              <a:rPr lang="cs-CZ" sz="2400" u="sng" dirty="0" smtClean="0">
                <a:hlinkClick r:id="rId2"/>
              </a:rPr>
              <a:t>/</a:t>
            </a:r>
            <a:r>
              <a:rPr lang="cs-CZ" sz="2400" dirty="0" smtClean="0"/>
              <a:t>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977</Words>
  <Application>Microsoft Office PowerPoint</Application>
  <PresentationFormat>Předvádění na obrazovce (4:3)</PresentationFormat>
  <Paragraphs>152</Paragraphs>
  <Slides>20</Slides>
  <Notes>1</Notes>
  <HiddenSlides>0</HiddenSlides>
  <MMClips>1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Motiv sady Office</vt:lpstr>
      <vt:lpstr>Objekt prostředí balíčkovače</vt:lpstr>
      <vt:lpstr>Prezentace aplikace PowerPoint</vt:lpstr>
      <vt:lpstr>ANOTACE</vt:lpstr>
      <vt:lpstr>Prezentace aplikace PowerPoint</vt:lpstr>
      <vt:lpstr>Prezentace aplikace PowerPoint</vt:lpstr>
      <vt:lpstr>Prezentace aplikace PowerPoint</vt:lpstr>
      <vt:lpstr>ÚTVARY ČESKÉHO JAZYKA</vt:lpstr>
      <vt:lpstr>SPISOVNÁ ČEŠTINA</vt:lpstr>
      <vt:lpstr>NÁŘEČÍ   =   DIALEKT</vt:lpstr>
      <vt:lpstr>STŘEDOMORAVSKÉ - HANÁCKÉ NÁŘEČÍ</vt:lpstr>
      <vt:lpstr>SLEZSKÁ – LAŠSKÁ NÁŘEČÍ</vt:lpstr>
      <vt:lpstr>NÁŘEČÍ V OSTRAVĚ</vt:lpstr>
      <vt:lpstr>VÝCHODOMORAVSKÉ NÁŘEČÍ - SLOVÁCKO</vt:lpstr>
      <vt:lpstr>BRNĚNSKÝ HANTEC</vt:lpstr>
      <vt:lpstr>OBECNÁ ČEŠTINA</vt:lpstr>
      <vt:lpstr>SLANG [sleng]</vt:lpstr>
      <vt:lpstr>PROFESNÍ MLUVA</vt:lpstr>
      <vt:lpstr>ARGOT</vt:lpstr>
      <vt:lpstr>Určete nebo odhadněte význam slangových slov</vt:lpstr>
      <vt:lpstr>Určete nebo odhadněte význam slangových slov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Zíková Martina</cp:lastModifiedBy>
  <cp:revision>53</cp:revision>
  <dcterms:created xsi:type="dcterms:W3CDTF">2012-05-21T18:56:55Z</dcterms:created>
  <dcterms:modified xsi:type="dcterms:W3CDTF">2021-09-04T06:37:02Z</dcterms:modified>
</cp:coreProperties>
</file>